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8" r:id="rId1"/>
    <p:sldMasterId id="2147483675" r:id="rId2"/>
    <p:sldMasterId id="2147483690" r:id="rId3"/>
  </p:sldMasterIdLst>
  <p:notesMasterIdLst>
    <p:notesMasterId r:id="rId16"/>
  </p:notesMasterIdLst>
  <p:sldIdLst>
    <p:sldId id="261" r:id="rId4"/>
    <p:sldId id="341" r:id="rId5"/>
    <p:sldId id="342" r:id="rId6"/>
    <p:sldId id="344" r:id="rId7"/>
    <p:sldId id="343" r:id="rId8"/>
    <p:sldId id="337" r:id="rId9"/>
    <p:sldId id="334" r:id="rId10"/>
    <p:sldId id="331" r:id="rId11"/>
    <p:sldId id="301" r:id="rId12"/>
    <p:sldId id="330" r:id="rId13"/>
    <p:sldId id="345" r:id="rId14"/>
    <p:sldId id="268" r:id="rId15"/>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4D9E"/>
    <a:srgbClr val="898989"/>
    <a:srgbClr val="D2AD23"/>
    <a:srgbClr val="3F5367"/>
    <a:srgbClr val="E4BE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68"/>
    <p:restoredTop sz="90553" autoAdjust="0"/>
  </p:normalViewPr>
  <p:slideViewPr>
    <p:cSldViewPr snapToGrid="0" snapToObjects="1">
      <p:cViewPr varScale="1">
        <p:scale>
          <a:sx n="107" d="100"/>
          <a:sy n="107" d="100"/>
        </p:scale>
        <p:origin x="822" y="7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B23A88-56E8-A74E-A6C7-509FB243A576}" type="doc">
      <dgm:prSet loTypeId="urn:microsoft.com/office/officeart/2005/8/layout/venn1" loCatId="" qsTypeId="urn:microsoft.com/office/officeart/2005/8/quickstyle/simple1" qsCatId="simple" csTypeId="urn:microsoft.com/office/officeart/2005/8/colors/accent1_2" csCatId="accent1" phldr="1"/>
      <dgm:spPr/>
      <dgm:t>
        <a:bodyPr/>
        <a:lstStyle/>
        <a:p>
          <a:endParaRPr lang="en-US"/>
        </a:p>
      </dgm:t>
    </dgm:pt>
    <dgm:pt modelId="{F36DB7C7-5757-3F4E-981E-9193E2434D94}">
      <dgm:prSet phldrT="[Text]" custT="1"/>
      <dgm:spPr>
        <a:solidFill>
          <a:schemeClr val="accent6">
            <a:lumMod val="60000"/>
            <a:lumOff val="40000"/>
            <a:alpha val="50000"/>
          </a:schemeClr>
        </a:solidFill>
      </dgm:spPr>
      <dgm:t>
        <a:bodyPr/>
        <a:lstStyle/>
        <a:p>
          <a:r>
            <a:rPr lang="en-US" sz="2800" b="1" i="0" dirty="0">
              <a:solidFill>
                <a:schemeClr val="accent4"/>
              </a:solidFill>
              <a:latin typeface="Arial Narrow" panose="020B0604020202020204" pitchFamily="34" charset="0"/>
              <a:cs typeface="Arial Narrow" panose="020B0604020202020204" pitchFamily="34" charset="0"/>
            </a:rPr>
            <a:t>CCL Task Force</a:t>
          </a:r>
        </a:p>
      </dgm:t>
    </dgm:pt>
    <dgm:pt modelId="{3237BABB-4F8E-1144-8F4E-0094D8D8114F}" type="parTrans" cxnId="{36EAC93C-B9E9-2345-9BC6-7ACCEBA55776}">
      <dgm:prSet/>
      <dgm:spPr/>
      <dgm:t>
        <a:bodyPr/>
        <a:lstStyle/>
        <a:p>
          <a:endParaRPr lang="en-US"/>
        </a:p>
      </dgm:t>
    </dgm:pt>
    <dgm:pt modelId="{705599BF-E56D-6A44-8525-C9DD8D91F50A}" type="sibTrans" cxnId="{36EAC93C-B9E9-2345-9BC6-7ACCEBA55776}">
      <dgm:prSet/>
      <dgm:spPr/>
      <dgm:t>
        <a:bodyPr/>
        <a:lstStyle/>
        <a:p>
          <a:endParaRPr lang="en-US"/>
        </a:p>
      </dgm:t>
    </dgm:pt>
    <dgm:pt modelId="{F2B4DB6E-A86C-9646-A9EF-C3274FF960E7}">
      <dgm:prSet/>
      <dgm:spPr>
        <a:solidFill>
          <a:schemeClr val="accent6">
            <a:lumMod val="75000"/>
            <a:alpha val="50000"/>
          </a:schemeClr>
        </a:solidFill>
      </dgm:spPr>
      <dgm:t>
        <a:bodyPr/>
        <a:lstStyle/>
        <a:p>
          <a:r>
            <a:rPr lang="en-US" b="1" i="0" dirty="0">
              <a:solidFill>
                <a:schemeClr val="accent4"/>
              </a:solidFill>
              <a:latin typeface="Arial Narrow" panose="020B0604020202020204" pitchFamily="34" charset="0"/>
              <a:cs typeface="Arial Narrow" panose="020B0604020202020204" pitchFamily="34" charset="0"/>
            </a:rPr>
            <a:t>CCCCO</a:t>
          </a:r>
          <a:endParaRPr lang="en-US" dirty="0">
            <a:solidFill>
              <a:schemeClr val="accent4"/>
            </a:solidFill>
          </a:endParaRPr>
        </a:p>
      </dgm:t>
    </dgm:pt>
    <dgm:pt modelId="{DFCAC085-1D25-354C-A5A9-0E86F97FABBF}" type="parTrans" cxnId="{80F04D82-F464-D54A-A77F-0A6C1B306CDB}">
      <dgm:prSet/>
      <dgm:spPr/>
      <dgm:t>
        <a:bodyPr/>
        <a:lstStyle/>
        <a:p>
          <a:endParaRPr lang="en-US"/>
        </a:p>
      </dgm:t>
    </dgm:pt>
    <dgm:pt modelId="{EDAD0FCD-3E6E-484F-8635-77ED1FDE4ED4}" type="sibTrans" cxnId="{80F04D82-F464-D54A-A77F-0A6C1B306CDB}">
      <dgm:prSet/>
      <dgm:spPr/>
      <dgm:t>
        <a:bodyPr/>
        <a:lstStyle/>
        <a:p>
          <a:endParaRPr lang="en-US"/>
        </a:p>
      </dgm:t>
    </dgm:pt>
    <dgm:pt modelId="{78211C5F-9934-F047-945C-B9A4D108232A}">
      <dgm:prSet/>
      <dgm:spPr>
        <a:solidFill>
          <a:schemeClr val="accent3">
            <a:alpha val="50000"/>
          </a:schemeClr>
        </a:solidFill>
      </dgm:spPr>
      <dgm:t>
        <a:bodyPr/>
        <a:lstStyle/>
        <a:p>
          <a:r>
            <a:rPr lang="en-US" b="1" i="0" dirty="0">
              <a:solidFill>
                <a:schemeClr val="accent4"/>
              </a:solidFill>
              <a:latin typeface="Arial Narrow" panose="020B0604020202020204" pitchFamily="34" charset="0"/>
              <a:cs typeface="Arial Narrow" panose="020B0604020202020204" pitchFamily="34" charset="0"/>
            </a:rPr>
            <a:t>CCCTC</a:t>
          </a:r>
        </a:p>
      </dgm:t>
    </dgm:pt>
    <dgm:pt modelId="{2AD04CAD-BB64-A649-A43A-E3EA5EB83103}" type="parTrans" cxnId="{0B8C2A56-962D-3E4E-8AB4-3B130A4AE91C}">
      <dgm:prSet/>
      <dgm:spPr/>
      <dgm:t>
        <a:bodyPr/>
        <a:lstStyle/>
        <a:p>
          <a:endParaRPr lang="en-US"/>
        </a:p>
      </dgm:t>
    </dgm:pt>
    <dgm:pt modelId="{351F6E0F-6A33-7743-BE39-77773DB7F755}" type="sibTrans" cxnId="{0B8C2A56-962D-3E4E-8AB4-3B130A4AE91C}">
      <dgm:prSet/>
      <dgm:spPr/>
      <dgm:t>
        <a:bodyPr/>
        <a:lstStyle/>
        <a:p>
          <a:endParaRPr lang="en-US"/>
        </a:p>
      </dgm:t>
    </dgm:pt>
    <dgm:pt modelId="{75A4CA82-C742-184A-A4A4-CC63A3905071}" type="pres">
      <dgm:prSet presAssocID="{4DB23A88-56E8-A74E-A6C7-509FB243A576}" presName="compositeShape" presStyleCnt="0">
        <dgm:presLayoutVars>
          <dgm:chMax val="7"/>
          <dgm:dir/>
          <dgm:resizeHandles val="exact"/>
        </dgm:presLayoutVars>
      </dgm:prSet>
      <dgm:spPr/>
      <dgm:t>
        <a:bodyPr/>
        <a:lstStyle/>
        <a:p>
          <a:endParaRPr lang="en-US"/>
        </a:p>
      </dgm:t>
    </dgm:pt>
    <dgm:pt modelId="{6CCEAF0E-B375-B846-A87B-C4C4D3F37014}" type="pres">
      <dgm:prSet presAssocID="{F36DB7C7-5757-3F4E-981E-9193E2434D94}" presName="circ1" presStyleLbl="vennNode1" presStyleIdx="0" presStyleCnt="3"/>
      <dgm:spPr/>
      <dgm:t>
        <a:bodyPr/>
        <a:lstStyle/>
        <a:p>
          <a:endParaRPr lang="en-US"/>
        </a:p>
      </dgm:t>
    </dgm:pt>
    <dgm:pt modelId="{1EB75109-F8A9-6C43-B562-3B710822A85D}" type="pres">
      <dgm:prSet presAssocID="{F36DB7C7-5757-3F4E-981E-9193E2434D94}" presName="circ1Tx" presStyleLbl="revTx" presStyleIdx="0" presStyleCnt="0">
        <dgm:presLayoutVars>
          <dgm:chMax val="0"/>
          <dgm:chPref val="0"/>
          <dgm:bulletEnabled val="1"/>
        </dgm:presLayoutVars>
      </dgm:prSet>
      <dgm:spPr/>
      <dgm:t>
        <a:bodyPr/>
        <a:lstStyle/>
        <a:p>
          <a:endParaRPr lang="en-US"/>
        </a:p>
      </dgm:t>
    </dgm:pt>
    <dgm:pt modelId="{98F036A1-C419-2043-9123-5F355F9FEAC6}" type="pres">
      <dgm:prSet presAssocID="{78211C5F-9934-F047-945C-B9A4D108232A}" presName="circ2" presStyleLbl="vennNode1" presStyleIdx="1" presStyleCnt="3"/>
      <dgm:spPr/>
      <dgm:t>
        <a:bodyPr/>
        <a:lstStyle/>
        <a:p>
          <a:endParaRPr lang="en-US"/>
        </a:p>
      </dgm:t>
    </dgm:pt>
    <dgm:pt modelId="{9D9536B7-5C14-A34A-9867-E78ABFB0A7D6}" type="pres">
      <dgm:prSet presAssocID="{78211C5F-9934-F047-945C-B9A4D108232A}" presName="circ2Tx" presStyleLbl="revTx" presStyleIdx="0" presStyleCnt="0">
        <dgm:presLayoutVars>
          <dgm:chMax val="0"/>
          <dgm:chPref val="0"/>
          <dgm:bulletEnabled val="1"/>
        </dgm:presLayoutVars>
      </dgm:prSet>
      <dgm:spPr/>
      <dgm:t>
        <a:bodyPr/>
        <a:lstStyle/>
        <a:p>
          <a:endParaRPr lang="en-US"/>
        </a:p>
      </dgm:t>
    </dgm:pt>
    <dgm:pt modelId="{052F7383-AF6A-0246-90EE-61F2DCDAAC3E}" type="pres">
      <dgm:prSet presAssocID="{F2B4DB6E-A86C-9646-A9EF-C3274FF960E7}" presName="circ3" presStyleLbl="vennNode1" presStyleIdx="2" presStyleCnt="3"/>
      <dgm:spPr/>
      <dgm:t>
        <a:bodyPr/>
        <a:lstStyle/>
        <a:p>
          <a:endParaRPr lang="en-US"/>
        </a:p>
      </dgm:t>
    </dgm:pt>
    <dgm:pt modelId="{862FE7B9-0B37-C743-A119-71D253A90B6A}" type="pres">
      <dgm:prSet presAssocID="{F2B4DB6E-A86C-9646-A9EF-C3274FF960E7}" presName="circ3Tx" presStyleLbl="revTx" presStyleIdx="0" presStyleCnt="0">
        <dgm:presLayoutVars>
          <dgm:chMax val="0"/>
          <dgm:chPref val="0"/>
          <dgm:bulletEnabled val="1"/>
        </dgm:presLayoutVars>
      </dgm:prSet>
      <dgm:spPr/>
      <dgm:t>
        <a:bodyPr/>
        <a:lstStyle/>
        <a:p>
          <a:endParaRPr lang="en-US"/>
        </a:p>
      </dgm:t>
    </dgm:pt>
  </dgm:ptLst>
  <dgm:cxnLst>
    <dgm:cxn modelId="{0B8C2A56-962D-3E4E-8AB4-3B130A4AE91C}" srcId="{4DB23A88-56E8-A74E-A6C7-509FB243A576}" destId="{78211C5F-9934-F047-945C-B9A4D108232A}" srcOrd="1" destOrd="0" parTransId="{2AD04CAD-BB64-A649-A43A-E3EA5EB83103}" sibTransId="{351F6E0F-6A33-7743-BE39-77773DB7F755}"/>
    <dgm:cxn modelId="{4CDE61F0-5870-C447-8E71-D0431F14B037}" type="presOf" srcId="{F2B4DB6E-A86C-9646-A9EF-C3274FF960E7}" destId="{052F7383-AF6A-0246-90EE-61F2DCDAAC3E}" srcOrd="0" destOrd="0" presId="urn:microsoft.com/office/officeart/2005/8/layout/venn1"/>
    <dgm:cxn modelId="{36EAC93C-B9E9-2345-9BC6-7ACCEBA55776}" srcId="{4DB23A88-56E8-A74E-A6C7-509FB243A576}" destId="{F36DB7C7-5757-3F4E-981E-9193E2434D94}" srcOrd="0" destOrd="0" parTransId="{3237BABB-4F8E-1144-8F4E-0094D8D8114F}" sibTransId="{705599BF-E56D-6A44-8525-C9DD8D91F50A}"/>
    <dgm:cxn modelId="{80F04D82-F464-D54A-A77F-0A6C1B306CDB}" srcId="{4DB23A88-56E8-A74E-A6C7-509FB243A576}" destId="{F2B4DB6E-A86C-9646-A9EF-C3274FF960E7}" srcOrd="2" destOrd="0" parTransId="{DFCAC085-1D25-354C-A5A9-0E86F97FABBF}" sibTransId="{EDAD0FCD-3E6E-484F-8635-77ED1FDE4ED4}"/>
    <dgm:cxn modelId="{D1088FEF-5745-ED4F-9460-DF784A973E00}" type="presOf" srcId="{78211C5F-9934-F047-945C-B9A4D108232A}" destId="{98F036A1-C419-2043-9123-5F355F9FEAC6}" srcOrd="0" destOrd="0" presId="urn:microsoft.com/office/officeart/2005/8/layout/venn1"/>
    <dgm:cxn modelId="{9E71752D-C8E7-DD42-9CC6-38CEC5C34277}" type="presOf" srcId="{4DB23A88-56E8-A74E-A6C7-509FB243A576}" destId="{75A4CA82-C742-184A-A4A4-CC63A3905071}" srcOrd="0" destOrd="0" presId="urn:microsoft.com/office/officeart/2005/8/layout/venn1"/>
    <dgm:cxn modelId="{81304302-8154-C341-BEBF-EBC258742B52}" type="presOf" srcId="{F2B4DB6E-A86C-9646-A9EF-C3274FF960E7}" destId="{862FE7B9-0B37-C743-A119-71D253A90B6A}" srcOrd="1" destOrd="0" presId="urn:microsoft.com/office/officeart/2005/8/layout/venn1"/>
    <dgm:cxn modelId="{79CDC99B-9E80-7D4F-8A79-ADFD3241523D}" type="presOf" srcId="{F36DB7C7-5757-3F4E-981E-9193E2434D94}" destId="{1EB75109-F8A9-6C43-B562-3B710822A85D}" srcOrd="1" destOrd="0" presId="urn:microsoft.com/office/officeart/2005/8/layout/venn1"/>
    <dgm:cxn modelId="{0C5FD011-CA67-2948-89C3-DC8F56172163}" type="presOf" srcId="{F36DB7C7-5757-3F4E-981E-9193E2434D94}" destId="{6CCEAF0E-B375-B846-A87B-C4C4D3F37014}" srcOrd="0" destOrd="0" presId="urn:microsoft.com/office/officeart/2005/8/layout/venn1"/>
    <dgm:cxn modelId="{21EDA714-4A7E-6C4D-AFDF-BF5C08513717}" type="presOf" srcId="{78211C5F-9934-F047-945C-B9A4D108232A}" destId="{9D9536B7-5C14-A34A-9867-E78ABFB0A7D6}" srcOrd="1" destOrd="0" presId="urn:microsoft.com/office/officeart/2005/8/layout/venn1"/>
    <dgm:cxn modelId="{7EA07F67-0BC0-7647-AD5B-0955DFBABFA8}" type="presParOf" srcId="{75A4CA82-C742-184A-A4A4-CC63A3905071}" destId="{6CCEAF0E-B375-B846-A87B-C4C4D3F37014}" srcOrd="0" destOrd="0" presId="urn:microsoft.com/office/officeart/2005/8/layout/venn1"/>
    <dgm:cxn modelId="{95FEF796-4E49-2241-A359-A5494C3612AD}" type="presParOf" srcId="{75A4CA82-C742-184A-A4A4-CC63A3905071}" destId="{1EB75109-F8A9-6C43-B562-3B710822A85D}" srcOrd="1" destOrd="0" presId="urn:microsoft.com/office/officeart/2005/8/layout/venn1"/>
    <dgm:cxn modelId="{A0F494CB-305E-BE4B-A627-D48356258AE8}" type="presParOf" srcId="{75A4CA82-C742-184A-A4A4-CC63A3905071}" destId="{98F036A1-C419-2043-9123-5F355F9FEAC6}" srcOrd="2" destOrd="0" presId="urn:microsoft.com/office/officeart/2005/8/layout/venn1"/>
    <dgm:cxn modelId="{5BE3D309-0E55-5748-99E5-211F718ACA4F}" type="presParOf" srcId="{75A4CA82-C742-184A-A4A4-CC63A3905071}" destId="{9D9536B7-5C14-A34A-9867-E78ABFB0A7D6}" srcOrd="3" destOrd="0" presId="urn:microsoft.com/office/officeart/2005/8/layout/venn1"/>
    <dgm:cxn modelId="{E46FD0A0-8164-614A-AEAF-F63FC4BF782A}" type="presParOf" srcId="{75A4CA82-C742-184A-A4A4-CC63A3905071}" destId="{052F7383-AF6A-0246-90EE-61F2DCDAAC3E}" srcOrd="4" destOrd="0" presId="urn:microsoft.com/office/officeart/2005/8/layout/venn1"/>
    <dgm:cxn modelId="{8BEB27D5-0951-BB42-968F-46F3A2923F33}" type="presParOf" srcId="{75A4CA82-C742-184A-A4A4-CC63A3905071}" destId="{862FE7B9-0B37-C743-A119-71D253A90B6A}"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69CDAD-7484-1948-85C4-90EE30710F7A}" type="doc">
      <dgm:prSet loTypeId="urn:microsoft.com/office/officeart/2005/8/layout/orgChart1" loCatId="hierarchy" qsTypeId="urn:microsoft.com/office/officeart/2005/8/quickstyle/simple1" qsCatId="simple" csTypeId="urn:microsoft.com/office/officeart/2005/8/colors/accent6_5" csCatId="accent6" phldr="1"/>
      <dgm:spPr/>
      <dgm:t>
        <a:bodyPr/>
        <a:lstStyle/>
        <a:p>
          <a:endParaRPr lang="en-US"/>
        </a:p>
      </dgm:t>
    </dgm:pt>
    <dgm:pt modelId="{998AE639-92A8-8948-ACD7-F4B370D284AC}">
      <dgm:prSet phldrT="[Text]"/>
      <dgm:spPr/>
      <dgm:t>
        <a:bodyPr/>
        <a:lstStyle/>
        <a:p>
          <a:r>
            <a:rPr lang="en-US" dirty="0"/>
            <a:t>LSP Advisory Committee</a:t>
          </a:r>
        </a:p>
      </dgm:t>
    </dgm:pt>
    <dgm:pt modelId="{0BBE26FE-3A71-C04F-991F-2F2C7CAA866C}" type="parTrans" cxnId="{9FCAC198-DBB2-4B48-BE4C-63B77945CAA2}">
      <dgm:prSet/>
      <dgm:spPr/>
      <dgm:t>
        <a:bodyPr/>
        <a:lstStyle/>
        <a:p>
          <a:endParaRPr lang="en-US"/>
        </a:p>
      </dgm:t>
    </dgm:pt>
    <dgm:pt modelId="{2F8CA9E8-BC90-DB49-ACDE-959AC9043E29}" type="sibTrans" cxnId="{9FCAC198-DBB2-4B48-BE4C-63B77945CAA2}">
      <dgm:prSet/>
      <dgm:spPr/>
      <dgm:t>
        <a:bodyPr/>
        <a:lstStyle/>
        <a:p>
          <a:endParaRPr lang="en-US"/>
        </a:p>
      </dgm:t>
    </dgm:pt>
    <dgm:pt modelId="{CF83FC9C-47C2-D94A-9880-C8501D732A0B}" type="asst">
      <dgm:prSet phldrT="[Text]"/>
      <dgm:spPr/>
      <dgm:t>
        <a:bodyPr/>
        <a:lstStyle/>
        <a:p>
          <a:r>
            <a:rPr lang="en-US" dirty="0"/>
            <a:t>Implementation Work Group</a:t>
          </a:r>
        </a:p>
      </dgm:t>
    </dgm:pt>
    <dgm:pt modelId="{751BCA28-F6B2-E14D-A023-AE6E6B2F6C03}" type="parTrans" cxnId="{08C4A303-08A8-CC43-8E3A-9618F70FA5F2}">
      <dgm:prSet/>
      <dgm:spPr/>
      <dgm:t>
        <a:bodyPr/>
        <a:lstStyle/>
        <a:p>
          <a:endParaRPr lang="en-US"/>
        </a:p>
      </dgm:t>
    </dgm:pt>
    <dgm:pt modelId="{D44DF33F-7A3E-6849-9F8B-54A4D55B7FC9}" type="sibTrans" cxnId="{08C4A303-08A8-CC43-8E3A-9618F70FA5F2}">
      <dgm:prSet/>
      <dgm:spPr/>
      <dgm:t>
        <a:bodyPr/>
        <a:lstStyle/>
        <a:p>
          <a:endParaRPr lang="en-US"/>
        </a:p>
      </dgm:t>
    </dgm:pt>
    <dgm:pt modelId="{DF0181F6-34EF-BD4C-BB18-2E9D6914036C}">
      <dgm:prSet phldrT="[Text]"/>
      <dgm:spPr/>
      <dgm:t>
        <a:bodyPr/>
        <a:lstStyle/>
        <a:p>
          <a:r>
            <a:rPr lang="en-US" dirty="0"/>
            <a:t>Systems</a:t>
          </a:r>
        </a:p>
      </dgm:t>
    </dgm:pt>
    <dgm:pt modelId="{2D113893-DE53-2646-8BEE-8E62E74E007C}" type="parTrans" cxnId="{2B449E32-A18A-E24F-A305-17D78F6D7200}">
      <dgm:prSet/>
      <dgm:spPr/>
      <dgm:t>
        <a:bodyPr/>
        <a:lstStyle/>
        <a:p>
          <a:endParaRPr lang="en-US"/>
        </a:p>
      </dgm:t>
    </dgm:pt>
    <dgm:pt modelId="{233B94BD-EB9A-9141-A6E8-8D7ECDAF8751}" type="sibTrans" cxnId="{2B449E32-A18A-E24F-A305-17D78F6D7200}">
      <dgm:prSet/>
      <dgm:spPr/>
      <dgm:t>
        <a:bodyPr/>
        <a:lstStyle/>
        <a:p>
          <a:endParaRPr lang="en-US"/>
        </a:p>
      </dgm:t>
    </dgm:pt>
    <dgm:pt modelId="{3F1A9848-F8BC-2349-BC27-931912D0A41A}">
      <dgm:prSet phldrT="[Text]"/>
      <dgm:spPr/>
      <dgm:t>
        <a:bodyPr/>
        <a:lstStyle/>
        <a:p>
          <a:r>
            <a:rPr lang="en-US" dirty="0"/>
            <a:t>Analytics</a:t>
          </a:r>
        </a:p>
      </dgm:t>
    </dgm:pt>
    <dgm:pt modelId="{D609064C-4373-E442-90B0-2BBF7389905E}" type="parTrans" cxnId="{FAA17445-CE48-C34F-AF24-653C89A7D96F}">
      <dgm:prSet/>
      <dgm:spPr/>
      <dgm:t>
        <a:bodyPr/>
        <a:lstStyle/>
        <a:p>
          <a:endParaRPr lang="en-US"/>
        </a:p>
      </dgm:t>
    </dgm:pt>
    <dgm:pt modelId="{23CE485E-7AD1-8448-B23B-99182682740C}" type="sibTrans" cxnId="{FAA17445-CE48-C34F-AF24-653C89A7D96F}">
      <dgm:prSet/>
      <dgm:spPr/>
      <dgm:t>
        <a:bodyPr/>
        <a:lstStyle/>
        <a:p>
          <a:endParaRPr lang="en-US"/>
        </a:p>
      </dgm:t>
    </dgm:pt>
    <dgm:pt modelId="{FF195024-E274-7145-87EE-C7F3513217E6}">
      <dgm:prSet phldrT="[Text]"/>
      <dgm:spPr/>
      <dgm:t>
        <a:bodyPr/>
        <a:lstStyle/>
        <a:p>
          <a:r>
            <a:rPr lang="en-US" dirty="0"/>
            <a:t>Discovery &amp; User Experience</a:t>
          </a:r>
        </a:p>
      </dgm:t>
    </dgm:pt>
    <dgm:pt modelId="{CFA00049-8E8B-A041-8677-F02C67A08147}" type="parTrans" cxnId="{42B5B1C1-E338-AF4A-AC59-FE1E68A54A3E}">
      <dgm:prSet/>
      <dgm:spPr/>
      <dgm:t>
        <a:bodyPr/>
        <a:lstStyle/>
        <a:p>
          <a:endParaRPr lang="en-US"/>
        </a:p>
      </dgm:t>
    </dgm:pt>
    <dgm:pt modelId="{A1F8CCB6-E7B4-E942-B849-5458DCA43BCB}" type="sibTrans" cxnId="{42B5B1C1-E338-AF4A-AC59-FE1E68A54A3E}">
      <dgm:prSet/>
      <dgm:spPr/>
      <dgm:t>
        <a:bodyPr/>
        <a:lstStyle/>
        <a:p>
          <a:endParaRPr lang="en-US"/>
        </a:p>
      </dgm:t>
    </dgm:pt>
    <dgm:pt modelId="{06748881-D90E-4A4D-974C-7ECCDBF9A083}" type="asst">
      <dgm:prSet phldrT="[Text]"/>
      <dgm:spPr/>
      <dgm:t>
        <a:bodyPr/>
        <a:lstStyle/>
        <a:p>
          <a:r>
            <a:rPr lang="en-US" dirty="0"/>
            <a:t>ELUNA Work Group</a:t>
          </a:r>
        </a:p>
      </dgm:t>
    </dgm:pt>
    <dgm:pt modelId="{83A651A7-535B-2D4C-B6AC-BD63BF01CCA7}" type="parTrans" cxnId="{268EDCF4-74A7-5A4B-AFFF-60B34913A4B7}">
      <dgm:prSet/>
      <dgm:spPr/>
      <dgm:t>
        <a:bodyPr/>
        <a:lstStyle/>
        <a:p>
          <a:endParaRPr lang="en-US"/>
        </a:p>
      </dgm:t>
    </dgm:pt>
    <dgm:pt modelId="{0F5FDB25-CD4B-664A-86EE-F3020308345D}" type="sibTrans" cxnId="{268EDCF4-74A7-5A4B-AFFF-60B34913A4B7}">
      <dgm:prSet/>
      <dgm:spPr/>
      <dgm:t>
        <a:bodyPr/>
        <a:lstStyle/>
        <a:p>
          <a:endParaRPr lang="en-US"/>
        </a:p>
      </dgm:t>
    </dgm:pt>
    <dgm:pt modelId="{71D228EB-04C1-EA43-8B43-5DE02691D469}">
      <dgm:prSet phldrT="[Text]"/>
      <dgm:spPr/>
      <dgm:t>
        <a:bodyPr/>
        <a:lstStyle/>
        <a:p>
          <a:r>
            <a:rPr lang="en-US" dirty="0"/>
            <a:t>Resource Sharing</a:t>
          </a:r>
        </a:p>
      </dgm:t>
    </dgm:pt>
    <dgm:pt modelId="{1163B540-1114-0144-90DB-20361F05B82D}" type="parTrans" cxnId="{294BF658-CE25-1A46-ACEE-D91576352524}">
      <dgm:prSet/>
      <dgm:spPr/>
      <dgm:t>
        <a:bodyPr/>
        <a:lstStyle/>
        <a:p>
          <a:endParaRPr lang="en-US"/>
        </a:p>
      </dgm:t>
    </dgm:pt>
    <dgm:pt modelId="{C8C2F164-84AC-3842-934A-962517E53C32}" type="sibTrans" cxnId="{294BF658-CE25-1A46-ACEE-D91576352524}">
      <dgm:prSet/>
      <dgm:spPr/>
      <dgm:t>
        <a:bodyPr/>
        <a:lstStyle/>
        <a:p>
          <a:endParaRPr lang="en-US"/>
        </a:p>
      </dgm:t>
    </dgm:pt>
    <dgm:pt modelId="{2ED79655-7A9F-7C42-B1DD-D4821BE67FB0}">
      <dgm:prSet/>
      <dgm:spPr/>
      <dgm:t>
        <a:bodyPr/>
        <a:lstStyle/>
        <a:p>
          <a:r>
            <a:rPr lang="en-US" dirty="0"/>
            <a:t>Circulation</a:t>
          </a:r>
        </a:p>
      </dgm:t>
    </dgm:pt>
    <dgm:pt modelId="{F59F7C9A-147C-9247-B00B-A60964642555}" type="parTrans" cxnId="{0D1779C6-6A7F-F34E-89ED-DEE0686D7AB2}">
      <dgm:prSet/>
      <dgm:spPr/>
      <dgm:t>
        <a:bodyPr/>
        <a:lstStyle/>
        <a:p>
          <a:endParaRPr lang="en-US"/>
        </a:p>
      </dgm:t>
    </dgm:pt>
    <dgm:pt modelId="{AAD6D8ED-4702-AA49-B45B-136A42B0E077}" type="sibTrans" cxnId="{0D1779C6-6A7F-F34E-89ED-DEE0686D7AB2}">
      <dgm:prSet/>
      <dgm:spPr/>
      <dgm:t>
        <a:bodyPr/>
        <a:lstStyle/>
        <a:p>
          <a:endParaRPr lang="en-US"/>
        </a:p>
      </dgm:t>
    </dgm:pt>
    <dgm:pt modelId="{AECB75FA-F586-9C44-B40D-AE1138FFD1F9}" type="asst">
      <dgm:prSet phldrT="[Text]"/>
      <dgm:spPr/>
      <dgm:t>
        <a:bodyPr/>
        <a:lstStyle/>
        <a:p>
          <a:r>
            <a:rPr lang="en-US" dirty="0"/>
            <a:t>Vanguard Work Group</a:t>
          </a:r>
        </a:p>
      </dgm:t>
    </dgm:pt>
    <dgm:pt modelId="{B06D73D7-3011-FF4E-AF86-05C3AB9FA158}" type="parTrans" cxnId="{CBF3FAF3-65D4-2641-867D-BCAA3280A6BA}">
      <dgm:prSet/>
      <dgm:spPr/>
      <dgm:t>
        <a:bodyPr/>
        <a:lstStyle/>
        <a:p>
          <a:endParaRPr lang="en-US"/>
        </a:p>
      </dgm:t>
    </dgm:pt>
    <dgm:pt modelId="{B2DEA152-9279-A441-8BE7-840E1F661846}" type="sibTrans" cxnId="{CBF3FAF3-65D4-2641-867D-BCAA3280A6BA}">
      <dgm:prSet/>
      <dgm:spPr/>
      <dgm:t>
        <a:bodyPr/>
        <a:lstStyle/>
        <a:p>
          <a:endParaRPr lang="en-US"/>
        </a:p>
      </dgm:t>
    </dgm:pt>
    <dgm:pt modelId="{38F52285-8569-034C-8F2C-C94D3217DDBA}">
      <dgm:prSet/>
      <dgm:spPr/>
      <dgm:t>
        <a:bodyPr/>
        <a:lstStyle/>
        <a:p>
          <a:r>
            <a:rPr lang="en-US" dirty="0"/>
            <a:t>Cataloging</a:t>
          </a:r>
        </a:p>
      </dgm:t>
    </dgm:pt>
    <dgm:pt modelId="{95330C30-7B48-1845-8F81-3DCEE34840FA}" type="parTrans" cxnId="{FB78DB5E-8D30-3D4D-B000-99E651F62B76}">
      <dgm:prSet/>
      <dgm:spPr/>
      <dgm:t>
        <a:bodyPr/>
        <a:lstStyle/>
        <a:p>
          <a:endParaRPr lang="en-US"/>
        </a:p>
      </dgm:t>
    </dgm:pt>
    <dgm:pt modelId="{2D295758-813B-374C-871B-CCFE725045DC}" type="sibTrans" cxnId="{FB78DB5E-8D30-3D4D-B000-99E651F62B76}">
      <dgm:prSet/>
      <dgm:spPr/>
      <dgm:t>
        <a:bodyPr/>
        <a:lstStyle/>
        <a:p>
          <a:endParaRPr lang="en-US"/>
        </a:p>
      </dgm:t>
    </dgm:pt>
    <dgm:pt modelId="{553BFB30-7EC0-7C48-A5A3-079A45BF8A95}">
      <dgm:prSet phldrT="[Text]"/>
      <dgm:spPr/>
      <dgm:t>
        <a:bodyPr/>
        <a:lstStyle/>
        <a:p>
          <a:r>
            <a:rPr lang="en-US" dirty="0"/>
            <a:t>Professional Development</a:t>
          </a:r>
        </a:p>
      </dgm:t>
    </dgm:pt>
    <dgm:pt modelId="{69368689-9938-2E47-9DBD-A79E7CE43CFB}" type="parTrans" cxnId="{7CAA164A-82D4-764C-9601-0DEE43F39A4B}">
      <dgm:prSet/>
      <dgm:spPr/>
      <dgm:t>
        <a:bodyPr/>
        <a:lstStyle/>
        <a:p>
          <a:endParaRPr lang="en-US"/>
        </a:p>
      </dgm:t>
    </dgm:pt>
    <dgm:pt modelId="{3E9A1D98-3F1F-E146-A817-44095D700F48}" type="sibTrans" cxnId="{7CAA164A-82D4-764C-9601-0DEE43F39A4B}">
      <dgm:prSet/>
      <dgm:spPr/>
      <dgm:t>
        <a:bodyPr/>
        <a:lstStyle/>
        <a:p>
          <a:endParaRPr lang="en-US"/>
        </a:p>
      </dgm:t>
    </dgm:pt>
    <dgm:pt modelId="{0AAC1551-F64B-0C42-859E-81657349B100}" type="pres">
      <dgm:prSet presAssocID="{8E69CDAD-7484-1948-85C4-90EE30710F7A}" presName="hierChild1" presStyleCnt="0">
        <dgm:presLayoutVars>
          <dgm:orgChart val="1"/>
          <dgm:chPref val="1"/>
          <dgm:dir/>
          <dgm:animOne val="branch"/>
          <dgm:animLvl val="lvl"/>
          <dgm:resizeHandles/>
        </dgm:presLayoutVars>
      </dgm:prSet>
      <dgm:spPr/>
      <dgm:t>
        <a:bodyPr/>
        <a:lstStyle/>
        <a:p>
          <a:endParaRPr lang="en-US"/>
        </a:p>
      </dgm:t>
    </dgm:pt>
    <dgm:pt modelId="{56A61253-E671-BF42-A2AC-0E7D48033410}" type="pres">
      <dgm:prSet presAssocID="{998AE639-92A8-8948-ACD7-F4B370D284AC}" presName="hierRoot1" presStyleCnt="0">
        <dgm:presLayoutVars>
          <dgm:hierBranch val="init"/>
        </dgm:presLayoutVars>
      </dgm:prSet>
      <dgm:spPr/>
    </dgm:pt>
    <dgm:pt modelId="{4E96EEEA-040F-E84D-9FFC-599AA5F79359}" type="pres">
      <dgm:prSet presAssocID="{998AE639-92A8-8948-ACD7-F4B370D284AC}" presName="rootComposite1" presStyleCnt="0"/>
      <dgm:spPr/>
    </dgm:pt>
    <dgm:pt modelId="{EC4FAC12-1D09-494A-852D-362E28E2576D}" type="pres">
      <dgm:prSet presAssocID="{998AE639-92A8-8948-ACD7-F4B370D284AC}" presName="rootText1" presStyleLbl="node0" presStyleIdx="0" presStyleCnt="1">
        <dgm:presLayoutVars>
          <dgm:chPref val="3"/>
        </dgm:presLayoutVars>
      </dgm:prSet>
      <dgm:spPr/>
      <dgm:t>
        <a:bodyPr/>
        <a:lstStyle/>
        <a:p>
          <a:endParaRPr lang="en-US"/>
        </a:p>
      </dgm:t>
    </dgm:pt>
    <dgm:pt modelId="{123698F2-BEBA-7C4F-83E5-51EBD1726E8D}" type="pres">
      <dgm:prSet presAssocID="{998AE639-92A8-8948-ACD7-F4B370D284AC}" presName="rootConnector1" presStyleLbl="node1" presStyleIdx="0" presStyleCnt="0"/>
      <dgm:spPr/>
      <dgm:t>
        <a:bodyPr/>
        <a:lstStyle/>
        <a:p>
          <a:endParaRPr lang="en-US"/>
        </a:p>
      </dgm:t>
    </dgm:pt>
    <dgm:pt modelId="{8870A4ED-F2A1-F145-AB75-F26261DADC3E}" type="pres">
      <dgm:prSet presAssocID="{998AE639-92A8-8948-ACD7-F4B370D284AC}" presName="hierChild2" presStyleCnt="0"/>
      <dgm:spPr/>
    </dgm:pt>
    <dgm:pt modelId="{BBC5BF26-79D0-5F41-BB17-807941E942CC}" type="pres">
      <dgm:prSet presAssocID="{69368689-9938-2E47-9DBD-A79E7CE43CFB}" presName="Name37" presStyleLbl="parChTrans1D2" presStyleIdx="0" presStyleCnt="9"/>
      <dgm:spPr/>
      <dgm:t>
        <a:bodyPr/>
        <a:lstStyle/>
        <a:p>
          <a:endParaRPr lang="en-US"/>
        </a:p>
      </dgm:t>
    </dgm:pt>
    <dgm:pt modelId="{4734DD30-BC86-564B-B0C8-35CD04CE8938}" type="pres">
      <dgm:prSet presAssocID="{553BFB30-7EC0-7C48-A5A3-079A45BF8A95}" presName="hierRoot2" presStyleCnt="0">
        <dgm:presLayoutVars>
          <dgm:hierBranch val="init"/>
        </dgm:presLayoutVars>
      </dgm:prSet>
      <dgm:spPr/>
    </dgm:pt>
    <dgm:pt modelId="{67149FBB-4319-D249-A77C-A4A8CE54F6BD}" type="pres">
      <dgm:prSet presAssocID="{553BFB30-7EC0-7C48-A5A3-079A45BF8A95}" presName="rootComposite" presStyleCnt="0"/>
      <dgm:spPr/>
    </dgm:pt>
    <dgm:pt modelId="{E654D056-E0BC-9D49-BBB7-E28E5D8C7563}" type="pres">
      <dgm:prSet presAssocID="{553BFB30-7EC0-7C48-A5A3-079A45BF8A95}" presName="rootText" presStyleLbl="node2" presStyleIdx="0" presStyleCnt="7">
        <dgm:presLayoutVars>
          <dgm:chPref val="3"/>
        </dgm:presLayoutVars>
      </dgm:prSet>
      <dgm:spPr/>
      <dgm:t>
        <a:bodyPr/>
        <a:lstStyle/>
        <a:p>
          <a:endParaRPr lang="en-US"/>
        </a:p>
      </dgm:t>
    </dgm:pt>
    <dgm:pt modelId="{273D21B8-AF1E-1140-9627-62F4D7B3DD63}" type="pres">
      <dgm:prSet presAssocID="{553BFB30-7EC0-7C48-A5A3-079A45BF8A95}" presName="rootConnector" presStyleLbl="node2" presStyleIdx="0" presStyleCnt="7"/>
      <dgm:spPr/>
      <dgm:t>
        <a:bodyPr/>
        <a:lstStyle/>
        <a:p>
          <a:endParaRPr lang="en-US"/>
        </a:p>
      </dgm:t>
    </dgm:pt>
    <dgm:pt modelId="{BD37C28D-172E-AD49-AF5E-569B546309D8}" type="pres">
      <dgm:prSet presAssocID="{553BFB30-7EC0-7C48-A5A3-079A45BF8A95}" presName="hierChild4" presStyleCnt="0"/>
      <dgm:spPr/>
    </dgm:pt>
    <dgm:pt modelId="{FBC50084-97D9-5B4D-AB52-B2C55FAB5D38}" type="pres">
      <dgm:prSet presAssocID="{553BFB30-7EC0-7C48-A5A3-079A45BF8A95}" presName="hierChild5" presStyleCnt="0"/>
      <dgm:spPr/>
    </dgm:pt>
    <dgm:pt modelId="{8870C504-4F64-094A-94FC-3353F4CF3044}" type="pres">
      <dgm:prSet presAssocID="{2D113893-DE53-2646-8BEE-8E62E74E007C}" presName="Name37" presStyleLbl="parChTrans1D2" presStyleIdx="1" presStyleCnt="9"/>
      <dgm:spPr/>
      <dgm:t>
        <a:bodyPr/>
        <a:lstStyle/>
        <a:p>
          <a:endParaRPr lang="en-US"/>
        </a:p>
      </dgm:t>
    </dgm:pt>
    <dgm:pt modelId="{C536F711-9F68-1740-9501-88B52528CEA8}" type="pres">
      <dgm:prSet presAssocID="{DF0181F6-34EF-BD4C-BB18-2E9D6914036C}" presName="hierRoot2" presStyleCnt="0">
        <dgm:presLayoutVars>
          <dgm:hierBranch val="init"/>
        </dgm:presLayoutVars>
      </dgm:prSet>
      <dgm:spPr/>
    </dgm:pt>
    <dgm:pt modelId="{7EEB3287-2BAB-924B-8BB0-9CB6FC703AD9}" type="pres">
      <dgm:prSet presAssocID="{DF0181F6-34EF-BD4C-BB18-2E9D6914036C}" presName="rootComposite" presStyleCnt="0"/>
      <dgm:spPr/>
    </dgm:pt>
    <dgm:pt modelId="{2CFEE471-DD99-A842-AD4A-013C3E0EE76F}" type="pres">
      <dgm:prSet presAssocID="{DF0181F6-34EF-BD4C-BB18-2E9D6914036C}" presName="rootText" presStyleLbl="node2" presStyleIdx="1" presStyleCnt="7">
        <dgm:presLayoutVars>
          <dgm:chPref val="3"/>
        </dgm:presLayoutVars>
      </dgm:prSet>
      <dgm:spPr/>
      <dgm:t>
        <a:bodyPr/>
        <a:lstStyle/>
        <a:p>
          <a:endParaRPr lang="en-US"/>
        </a:p>
      </dgm:t>
    </dgm:pt>
    <dgm:pt modelId="{FD21E244-B74A-4E46-921A-84107969674A}" type="pres">
      <dgm:prSet presAssocID="{DF0181F6-34EF-BD4C-BB18-2E9D6914036C}" presName="rootConnector" presStyleLbl="node2" presStyleIdx="1" presStyleCnt="7"/>
      <dgm:spPr/>
      <dgm:t>
        <a:bodyPr/>
        <a:lstStyle/>
        <a:p>
          <a:endParaRPr lang="en-US"/>
        </a:p>
      </dgm:t>
    </dgm:pt>
    <dgm:pt modelId="{C9737CC6-FBEB-7A4D-9702-7B2CE8021185}" type="pres">
      <dgm:prSet presAssocID="{DF0181F6-34EF-BD4C-BB18-2E9D6914036C}" presName="hierChild4" presStyleCnt="0"/>
      <dgm:spPr/>
    </dgm:pt>
    <dgm:pt modelId="{2907C8B4-24C5-5A4F-8FC0-638E005B51FA}" type="pres">
      <dgm:prSet presAssocID="{DF0181F6-34EF-BD4C-BB18-2E9D6914036C}" presName="hierChild5" presStyleCnt="0"/>
      <dgm:spPr/>
    </dgm:pt>
    <dgm:pt modelId="{CAF199A9-32D9-1C47-8DFC-D1310D9967AB}" type="pres">
      <dgm:prSet presAssocID="{D609064C-4373-E442-90B0-2BBF7389905E}" presName="Name37" presStyleLbl="parChTrans1D2" presStyleIdx="2" presStyleCnt="9"/>
      <dgm:spPr/>
      <dgm:t>
        <a:bodyPr/>
        <a:lstStyle/>
        <a:p>
          <a:endParaRPr lang="en-US"/>
        </a:p>
      </dgm:t>
    </dgm:pt>
    <dgm:pt modelId="{C354168D-7A7B-154F-868E-46FD90672EFE}" type="pres">
      <dgm:prSet presAssocID="{3F1A9848-F8BC-2349-BC27-931912D0A41A}" presName="hierRoot2" presStyleCnt="0">
        <dgm:presLayoutVars>
          <dgm:hierBranch val="init"/>
        </dgm:presLayoutVars>
      </dgm:prSet>
      <dgm:spPr/>
    </dgm:pt>
    <dgm:pt modelId="{08F6E1F0-7124-3C44-B26D-309AD4DA3594}" type="pres">
      <dgm:prSet presAssocID="{3F1A9848-F8BC-2349-BC27-931912D0A41A}" presName="rootComposite" presStyleCnt="0"/>
      <dgm:spPr/>
    </dgm:pt>
    <dgm:pt modelId="{68CB82B3-597D-EC45-874D-6C62FB814B01}" type="pres">
      <dgm:prSet presAssocID="{3F1A9848-F8BC-2349-BC27-931912D0A41A}" presName="rootText" presStyleLbl="node2" presStyleIdx="2" presStyleCnt="7">
        <dgm:presLayoutVars>
          <dgm:chPref val="3"/>
        </dgm:presLayoutVars>
      </dgm:prSet>
      <dgm:spPr/>
      <dgm:t>
        <a:bodyPr/>
        <a:lstStyle/>
        <a:p>
          <a:endParaRPr lang="en-US"/>
        </a:p>
      </dgm:t>
    </dgm:pt>
    <dgm:pt modelId="{E9A22C05-CCE0-5A40-99FB-9C972CD6F34B}" type="pres">
      <dgm:prSet presAssocID="{3F1A9848-F8BC-2349-BC27-931912D0A41A}" presName="rootConnector" presStyleLbl="node2" presStyleIdx="2" presStyleCnt="7"/>
      <dgm:spPr/>
      <dgm:t>
        <a:bodyPr/>
        <a:lstStyle/>
        <a:p>
          <a:endParaRPr lang="en-US"/>
        </a:p>
      </dgm:t>
    </dgm:pt>
    <dgm:pt modelId="{59F12FD8-D5A4-2849-85F9-9159316F7CD8}" type="pres">
      <dgm:prSet presAssocID="{3F1A9848-F8BC-2349-BC27-931912D0A41A}" presName="hierChild4" presStyleCnt="0"/>
      <dgm:spPr/>
    </dgm:pt>
    <dgm:pt modelId="{3EC1DE31-8B5C-C14E-B1D1-F74ED01CC84A}" type="pres">
      <dgm:prSet presAssocID="{3F1A9848-F8BC-2349-BC27-931912D0A41A}" presName="hierChild5" presStyleCnt="0"/>
      <dgm:spPr/>
    </dgm:pt>
    <dgm:pt modelId="{795D241C-7D50-8C4D-A102-01F82F47A98F}" type="pres">
      <dgm:prSet presAssocID="{CFA00049-8E8B-A041-8677-F02C67A08147}" presName="Name37" presStyleLbl="parChTrans1D2" presStyleIdx="3" presStyleCnt="9"/>
      <dgm:spPr/>
      <dgm:t>
        <a:bodyPr/>
        <a:lstStyle/>
        <a:p>
          <a:endParaRPr lang="en-US"/>
        </a:p>
      </dgm:t>
    </dgm:pt>
    <dgm:pt modelId="{1785E7B6-0273-6E4F-A7E7-BA8E865999DE}" type="pres">
      <dgm:prSet presAssocID="{FF195024-E274-7145-87EE-C7F3513217E6}" presName="hierRoot2" presStyleCnt="0">
        <dgm:presLayoutVars>
          <dgm:hierBranch val="init"/>
        </dgm:presLayoutVars>
      </dgm:prSet>
      <dgm:spPr/>
    </dgm:pt>
    <dgm:pt modelId="{9D53D355-8FD5-7A4F-9C12-4FA011A488BC}" type="pres">
      <dgm:prSet presAssocID="{FF195024-E274-7145-87EE-C7F3513217E6}" presName="rootComposite" presStyleCnt="0"/>
      <dgm:spPr/>
    </dgm:pt>
    <dgm:pt modelId="{BACFB731-7C55-9542-B01B-F4062384EA45}" type="pres">
      <dgm:prSet presAssocID="{FF195024-E274-7145-87EE-C7F3513217E6}" presName="rootText" presStyleLbl="node2" presStyleIdx="3" presStyleCnt="7">
        <dgm:presLayoutVars>
          <dgm:chPref val="3"/>
        </dgm:presLayoutVars>
      </dgm:prSet>
      <dgm:spPr/>
      <dgm:t>
        <a:bodyPr/>
        <a:lstStyle/>
        <a:p>
          <a:endParaRPr lang="en-US"/>
        </a:p>
      </dgm:t>
    </dgm:pt>
    <dgm:pt modelId="{F2D37E2C-FB9D-9B42-8D1F-D2D6DA79AF7D}" type="pres">
      <dgm:prSet presAssocID="{FF195024-E274-7145-87EE-C7F3513217E6}" presName="rootConnector" presStyleLbl="node2" presStyleIdx="3" presStyleCnt="7"/>
      <dgm:spPr/>
      <dgm:t>
        <a:bodyPr/>
        <a:lstStyle/>
        <a:p>
          <a:endParaRPr lang="en-US"/>
        </a:p>
      </dgm:t>
    </dgm:pt>
    <dgm:pt modelId="{51125DF8-7CD1-1D42-8EA9-8D560AB1564C}" type="pres">
      <dgm:prSet presAssocID="{FF195024-E274-7145-87EE-C7F3513217E6}" presName="hierChild4" presStyleCnt="0"/>
      <dgm:spPr/>
    </dgm:pt>
    <dgm:pt modelId="{3DDAEF3B-B5F7-8B49-8022-E4875A344C84}" type="pres">
      <dgm:prSet presAssocID="{FF195024-E274-7145-87EE-C7F3513217E6}" presName="hierChild5" presStyleCnt="0"/>
      <dgm:spPr/>
    </dgm:pt>
    <dgm:pt modelId="{238CD824-201E-8247-A6DD-8F0A6AF19C86}" type="pres">
      <dgm:prSet presAssocID="{1163B540-1114-0144-90DB-20361F05B82D}" presName="Name37" presStyleLbl="parChTrans1D2" presStyleIdx="4" presStyleCnt="9"/>
      <dgm:spPr/>
      <dgm:t>
        <a:bodyPr/>
        <a:lstStyle/>
        <a:p>
          <a:endParaRPr lang="en-US"/>
        </a:p>
      </dgm:t>
    </dgm:pt>
    <dgm:pt modelId="{1B2EA9BF-8DF9-934D-BDCA-0814DD6BCFD5}" type="pres">
      <dgm:prSet presAssocID="{71D228EB-04C1-EA43-8B43-5DE02691D469}" presName="hierRoot2" presStyleCnt="0">
        <dgm:presLayoutVars>
          <dgm:hierBranch val="init"/>
        </dgm:presLayoutVars>
      </dgm:prSet>
      <dgm:spPr/>
    </dgm:pt>
    <dgm:pt modelId="{D7830FC3-98AF-BF4E-88E2-2E448AC02B35}" type="pres">
      <dgm:prSet presAssocID="{71D228EB-04C1-EA43-8B43-5DE02691D469}" presName="rootComposite" presStyleCnt="0"/>
      <dgm:spPr/>
    </dgm:pt>
    <dgm:pt modelId="{D78378C1-2B6A-904F-80AA-254254B175BF}" type="pres">
      <dgm:prSet presAssocID="{71D228EB-04C1-EA43-8B43-5DE02691D469}" presName="rootText" presStyleLbl="node2" presStyleIdx="4" presStyleCnt="7">
        <dgm:presLayoutVars>
          <dgm:chPref val="3"/>
        </dgm:presLayoutVars>
      </dgm:prSet>
      <dgm:spPr/>
      <dgm:t>
        <a:bodyPr/>
        <a:lstStyle/>
        <a:p>
          <a:endParaRPr lang="en-US"/>
        </a:p>
      </dgm:t>
    </dgm:pt>
    <dgm:pt modelId="{A7C0DE13-B09D-0C4D-98A2-93A5ACC53A2E}" type="pres">
      <dgm:prSet presAssocID="{71D228EB-04C1-EA43-8B43-5DE02691D469}" presName="rootConnector" presStyleLbl="node2" presStyleIdx="4" presStyleCnt="7"/>
      <dgm:spPr/>
      <dgm:t>
        <a:bodyPr/>
        <a:lstStyle/>
        <a:p>
          <a:endParaRPr lang="en-US"/>
        </a:p>
      </dgm:t>
    </dgm:pt>
    <dgm:pt modelId="{11129772-397C-204A-8341-62A7A95908B0}" type="pres">
      <dgm:prSet presAssocID="{71D228EB-04C1-EA43-8B43-5DE02691D469}" presName="hierChild4" presStyleCnt="0"/>
      <dgm:spPr/>
    </dgm:pt>
    <dgm:pt modelId="{7BF8717E-5805-D84E-958D-A7E2445ED5AE}" type="pres">
      <dgm:prSet presAssocID="{71D228EB-04C1-EA43-8B43-5DE02691D469}" presName="hierChild5" presStyleCnt="0"/>
      <dgm:spPr/>
    </dgm:pt>
    <dgm:pt modelId="{6AE71125-29E7-F145-BD3C-F3E07B37AFB8}" type="pres">
      <dgm:prSet presAssocID="{F59F7C9A-147C-9247-B00B-A60964642555}" presName="Name37" presStyleLbl="parChTrans1D2" presStyleIdx="5" presStyleCnt="9"/>
      <dgm:spPr/>
      <dgm:t>
        <a:bodyPr/>
        <a:lstStyle/>
        <a:p>
          <a:endParaRPr lang="en-US"/>
        </a:p>
      </dgm:t>
    </dgm:pt>
    <dgm:pt modelId="{D08ADB3E-7961-FD4E-8927-0038C6A34FED}" type="pres">
      <dgm:prSet presAssocID="{2ED79655-7A9F-7C42-B1DD-D4821BE67FB0}" presName="hierRoot2" presStyleCnt="0">
        <dgm:presLayoutVars>
          <dgm:hierBranch val="init"/>
        </dgm:presLayoutVars>
      </dgm:prSet>
      <dgm:spPr/>
    </dgm:pt>
    <dgm:pt modelId="{C1816F05-9502-6C48-8BBE-573CD900978E}" type="pres">
      <dgm:prSet presAssocID="{2ED79655-7A9F-7C42-B1DD-D4821BE67FB0}" presName="rootComposite" presStyleCnt="0"/>
      <dgm:spPr/>
    </dgm:pt>
    <dgm:pt modelId="{80A7B60C-53A7-A04F-BB00-C8B8BC94DBD0}" type="pres">
      <dgm:prSet presAssocID="{2ED79655-7A9F-7C42-B1DD-D4821BE67FB0}" presName="rootText" presStyleLbl="node2" presStyleIdx="5" presStyleCnt="7">
        <dgm:presLayoutVars>
          <dgm:chPref val="3"/>
        </dgm:presLayoutVars>
      </dgm:prSet>
      <dgm:spPr/>
      <dgm:t>
        <a:bodyPr/>
        <a:lstStyle/>
        <a:p>
          <a:endParaRPr lang="en-US"/>
        </a:p>
      </dgm:t>
    </dgm:pt>
    <dgm:pt modelId="{CCAC813D-6B0C-3043-87DB-01F61A68BBCF}" type="pres">
      <dgm:prSet presAssocID="{2ED79655-7A9F-7C42-B1DD-D4821BE67FB0}" presName="rootConnector" presStyleLbl="node2" presStyleIdx="5" presStyleCnt="7"/>
      <dgm:spPr/>
      <dgm:t>
        <a:bodyPr/>
        <a:lstStyle/>
        <a:p>
          <a:endParaRPr lang="en-US"/>
        </a:p>
      </dgm:t>
    </dgm:pt>
    <dgm:pt modelId="{49ABB1DC-256A-2946-AECA-B6AD714835E8}" type="pres">
      <dgm:prSet presAssocID="{2ED79655-7A9F-7C42-B1DD-D4821BE67FB0}" presName="hierChild4" presStyleCnt="0"/>
      <dgm:spPr/>
    </dgm:pt>
    <dgm:pt modelId="{97F91251-C62D-1B4B-A809-0F971AAD7963}" type="pres">
      <dgm:prSet presAssocID="{2ED79655-7A9F-7C42-B1DD-D4821BE67FB0}" presName="hierChild5" presStyleCnt="0"/>
      <dgm:spPr/>
    </dgm:pt>
    <dgm:pt modelId="{F73F592D-D44D-2749-838B-D447715D52AD}" type="pres">
      <dgm:prSet presAssocID="{95330C30-7B48-1845-8F81-3DCEE34840FA}" presName="Name37" presStyleLbl="parChTrans1D2" presStyleIdx="6" presStyleCnt="9"/>
      <dgm:spPr/>
      <dgm:t>
        <a:bodyPr/>
        <a:lstStyle/>
        <a:p>
          <a:endParaRPr lang="en-US"/>
        </a:p>
      </dgm:t>
    </dgm:pt>
    <dgm:pt modelId="{BDEC2E4E-F242-8842-9019-F341B89CF595}" type="pres">
      <dgm:prSet presAssocID="{38F52285-8569-034C-8F2C-C94D3217DDBA}" presName="hierRoot2" presStyleCnt="0">
        <dgm:presLayoutVars>
          <dgm:hierBranch val="init"/>
        </dgm:presLayoutVars>
      </dgm:prSet>
      <dgm:spPr/>
    </dgm:pt>
    <dgm:pt modelId="{5018C910-1202-7546-B9E8-756E1F05FD29}" type="pres">
      <dgm:prSet presAssocID="{38F52285-8569-034C-8F2C-C94D3217DDBA}" presName="rootComposite" presStyleCnt="0"/>
      <dgm:spPr/>
    </dgm:pt>
    <dgm:pt modelId="{42DC0E22-B40E-454D-A77B-1C1235E58691}" type="pres">
      <dgm:prSet presAssocID="{38F52285-8569-034C-8F2C-C94D3217DDBA}" presName="rootText" presStyleLbl="node2" presStyleIdx="6" presStyleCnt="7">
        <dgm:presLayoutVars>
          <dgm:chPref val="3"/>
        </dgm:presLayoutVars>
      </dgm:prSet>
      <dgm:spPr/>
      <dgm:t>
        <a:bodyPr/>
        <a:lstStyle/>
        <a:p>
          <a:endParaRPr lang="en-US"/>
        </a:p>
      </dgm:t>
    </dgm:pt>
    <dgm:pt modelId="{80DC5604-2094-D94A-9EDA-117919CFB2FD}" type="pres">
      <dgm:prSet presAssocID="{38F52285-8569-034C-8F2C-C94D3217DDBA}" presName="rootConnector" presStyleLbl="node2" presStyleIdx="6" presStyleCnt="7"/>
      <dgm:spPr/>
      <dgm:t>
        <a:bodyPr/>
        <a:lstStyle/>
        <a:p>
          <a:endParaRPr lang="en-US"/>
        </a:p>
      </dgm:t>
    </dgm:pt>
    <dgm:pt modelId="{44966E2A-8B30-FE49-A8FF-37CEBEF7351B}" type="pres">
      <dgm:prSet presAssocID="{38F52285-8569-034C-8F2C-C94D3217DDBA}" presName="hierChild4" presStyleCnt="0"/>
      <dgm:spPr/>
    </dgm:pt>
    <dgm:pt modelId="{4928B5E7-A8C3-8248-9FCB-1FF21C7F1957}" type="pres">
      <dgm:prSet presAssocID="{38F52285-8569-034C-8F2C-C94D3217DDBA}" presName="hierChild5" presStyleCnt="0"/>
      <dgm:spPr/>
    </dgm:pt>
    <dgm:pt modelId="{F84A0AFD-DBFE-3C43-BF99-51CEC368A052}" type="pres">
      <dgm:prSet presAssocID="{998AE639-92A8-8948-ACD7-F4B370D284AC}" presName="hierChild3" presStyleCnt="0"/>
      <dgm:spPr/>
    </dgm:pt>
    <dgm:pt modelId="{61965FF7-75A2-5A4A-88E7-0A7782D81D32}" type="pres">
      <dgm:prSet presAssocID="{751BCA28-F6B2-E14D-A023-AE6E6B2F6C03}" presName="Name111" presStyleLbl="parChTrans1D2" presStyleIdx="7" presStyleCnt="9"/>
      <dgm:spPr/>
      <dgm:t>
        <a:bodyPr/>
        <a:lstStyle/>
        <a:p>
          <a:endParaRPr lang="en-US"/>
        </a:p>
      </dgm:t>
    </dgm:pt>
    <dgm:pt modelId="{A95C7324-0510-E442-A067-8FD8A55F42FC}" type="pres">
      <dgm:prSet presAssocID="{CF83FC9C-47C2-D94A-9880-C8501D732A0B}" presName="hierRoot3" presStyleCnt="0">
        <dgm:presLayoutVars>
          <dgm:hierBranch val="init"/>
        </dgm:presLayoutVars>
      </dgm:prSet>
      <dgm:spPr/>
    </dgm:pt>
    <dgm:pt modelId="{81CCD8F2-267C-4541-9AB8-489A885E0A64}" type="pres">
      <dgm:prSet presAssocID="{CF83FC9C-47C2-D94A-9880-C8501D732A0B}" presName="rootComposite3" presStyleCnt="0"/>
      <dgm:spPr/>
    </dgm:pt>
    <dgm:pt modelId="{AC1DD165-A41D-D84E-98B9-7079C017E3C4}" type="pres">
      <dgm:prSet presAssocID="{CF83FC9C-47C2-D94A-9880-C8501D732A0B}" presName="rootText3" presStyleLbl="asst1" presStyleIdx="0" presStyleCnt="3">
        <dgm:presLayoutVars>
          <dgm:chPref val="3"/>
        </dgm:presLayoutVars>
      </dgm:prSet>
      <dgm:spPr/>
      <dgm:t>
        <a:bodyPr/>
        <a:lstStyle/>
        <a:p>
          <a:endParaRPr lang="en-US"/>
        </a:p>
      </dgm:t>
    </dgm:pt>
    <dgm:pt modelId="{10DCB8DE-0577-4744-8576-8F0CF2F6F8C2}" type="pres">
      <dgm:prSet presAssocID="{CF83FC9C-47C2-D94A-9880-C8501D732A0B}" presName="rootConnector3" presStyleLbl="asst1" presStyleIdx="0" presStyleCnt="3"/>
      <dgm:spPr/>
      <dgm:t>
        <a:bodyPr/>
        <a:lstStyle/>
        <a:p>
          <a:endParaRPr lang="en-US"/>
        </a:p>
      </dgm:t>
    </dgm:pt>
    <dgm:pt modelId="{AC98EB75-8964-3A47-BE34-967C5BF8BE0D}" type="pres">
      <dgm:prSet presAssocID="{CF83FC9C-47C2-D94A-9880-C8501D732A0B}" presName="hierChild6" presStyleCnt="0"/>
      <dgm:spPr/>
    </dgm:pt>
    <dgm:pt modelId="{7EC16A37-CCCA-9145-B233-84C47A82E073}" type="pres">
      <dgm:prSet presAssocID="{CF83FC9C-47C2-D94A-9880-C8501D732A0B}" presName="hierChild7" presStyleCnt="0"/>
      <dgm:spPr/>
    </dgm:pt>
    <dgm:pt modelId="{493288F2-E54D-0840-80A7-20A02DEF6F32}" type="pres">
      <dgm:prSet presAssocID="{B06D73D7-3011-FF4E-AF86-05C3AB9FA158}" presName="Name111" presStyleLbl="parChTrans1D3" presStyleIdx="0" presStyleCnt="1"/>
      <dgm:spPr/>
      <dgm:t>
        <a:bodyPr/>
        <a:lstStyle/>
        <a:p>
          <a:endParaRPr lang="en-US"/>
        </a:p>
      </dgm:t>
    </dgm:pt>
    <dgm:pt modelId="{FD43E591-C1C8-BB4F-A6D8-505CDC671D1D}" type="pres">
      <dgm:prSet presAssocID="{AECB75FA-F586-9C44-B40D-AE1138FFD1F9}" presName="hierRoot3" presStyleCnt="0">
        <dgm:presLayoutVars>
          <dgm:hierBranch val="init"/>
        </dgm:presLayoutVars>
      </dgm:prSet>
      <dgm:spPr/>
    </dgm:pt>
    <dgm:pt modelId="{3468F1A6-EDBB-6C42-9F18-AAE2623D488C}" type="pres">
      <dgm:prSet presAssocID="{AECB75FA-F586-9C44-B40D-AE1138FFD1F9}" presName="rootComposite3" presStyleCnt="0"/>
      <dgm:spPr/>
    </dgm:pt>
    <dgm:pt modelId="{4131CEE8-66A8-4940-8CC7-B7670F0CE3ED}" type="pres">
      <dgm:prSet presAssocID="{AECB75FA-F586-9C44-B40D-AE1138FFD1F9}" presName="rootText3" presStyleLbl="asst1" presStyleIdx="1" presStyleCnt="3">
        <dgm:presLayoutVars>
          <dgm:chPref val="3"/>
        </dgm:presLayoutVars>
      </dgm:prSet>
      <dgm:spPr/>
      <dgm:t>
        <a:bodyPr/>
        <a:lstStyle/>
        <a:p>
          <a:endParaRPr lang="en-US"/>
        </a:p>
      </dgm:t>
    </dgm:pt>
    <dgm:pt modelId="{F1C1AE20-B286-7B4A-AD66-118E37181644}" type="pres">
      <dgm:prSet presAssocID="{AECB75FA-F586-9C44-B40D-AE1138FFD1F9}" presName="rootConnector3" presStyleLbl="asst1" presStyleIdx="1" presStyleCnt="3"/>
      <dgm:spPr/>
      <dgm:t>
        <a:bodyPr/>
        <a:lstStyle/>
        <a:p>
          <a:endParaRPr lang="en-US"/>
        </a:p>
      </dgm:t>
    </dgm:pt>
    <dgm:pt modelId="{1A0F0993-C2C7-ED45-A258-72C06898D330}" type="pres">
      <dgm:prSet presAssocID="{AECB75FA-F586-9C44-B40D-AE1138FFD1F9}" presName="hierChild6" presStyleCnt="0"/>
      <dgm:spPr/>
    </dgm:pt>
    <dgm:pt modelId="{5AE9D3EE-F6A2-4342-B87A-E054EAFA6092}" type="pres">
      <dgm:prSet presAssocID="{AECB75FA-F586-9C44-B40D-AE1138FFD1F9}" presName="hierChild7" presStyleCnt="0"/>
      <dgm:spPr/>
    </dgm:pt>
    <dgm:pt modelId="{6FDC5BB9-A7E5-CA43-88D6-ED9E3D86D267}" type="pres">
      <dgm:prSet presAssocID="{83A651A7-535B-2D4C-B6AC-BD63BF01CCA7}" presName="Name111" presStyleLbl="parChTrans1D2" presStyleIdx="8" presStyleCnt="9"/>
      <dgm:spPr/>
      <dgm:t>
        <a:bodyPr/>
        <a:lstStyle/>
        <a:p>
          <a:endParaRPr lang="en-US"/>
        </a:p>
      </dgm:t>
    </dgm:pt>
    <dgm:pt modelId="{09454E6D-B2A3-FA4F-A4C5-E1ADA9EB5EC1}" type="pres">
      <dgm:prSet presAssocID="{06748881-D90E-4A4D-974C-7ECCDBF9A083}" presName="hierRoot3" presStyleCnt="0">
        <dgm:presLayoutVars>
          <dgm:hierBranch val="init"/>
        </dgm:presLayoutVars>
      </dgm:prSet>
      <dgm:spPr/>
    </dgm:pt>
    <dgm:pt modelId="{A8F00DBB-4BB2-5D41-A49B-5D0A7F3905BE}" type="pres">
      <dgm:prSet presAssocID="{06748881-D90E-4A4D-974C-7ECCDBF9A083}" presName="rootComposite3" presStyleCnt="0"/>
      <dgm:spPr/>
    </dgm:pt>
    <dgm:pt modelId="{8E892D17-A53E-EC4E-BA8C-A9F92E98C7B8}" type="pres">
      <dgm:prSet presAssocID="{06748881-D90E-4A4D-974C-7ECCDBF9A083}" presName="rootText3" presStyleLbl="asst1" presStyleIdx="2" presStyleCnt="3">
        <dgm:presLayoutVars>
          <dgm:chPref val="3"/>
        </dgm:presLayoutVars>
      </dgm:prSet>
      <dgm:spPr/>
      <dgm:t>
        <a:bodyPr/>
        <a:lstStyle/>
        <a:p>
          <a:endParaRPr lang="en-US"/>
        </a:p>
      </dgm:t>
    </dgm:pt>
    <dgm:pt modelId="{03E8007F-8CC9-2548-B047-7766A26C8F56}" type="pres">
      <dgm:prSet presAssocID="{06748881-D90E-4A4D-974C-7ECCDBF9A083}" presName="rootConnector3" presStyleLbl="asst1" presStyleIdx="2" presStyleCnt="3"/>
      <dgm:spPr/>
      <dgm:t>
        <a:bodyPr/>
        <a:lstStyle/>
        <a:p>
          <a:endParaRPr lang="en-US"/>
        </a:p>
      </dgm:t>
    </dgm:pt>
    <dgm:pt modelId="{B87A67A6-B3C7-284A-8FB3-3AF0CF45F4C9}" type="pres">
      <dgm:prSet presAssocID="{06748881-D90E-4A4D-974C-7ECCDBF9A083}" presName="hierChild6" presStyleCnt="0"/>
      <dgm:spPr/>
    </dgm:pt>
    <dgm:pt modelId="{D88D2C4B-6A79-F640-9270-31CB26BAD47E}" type="pres">
      <dgm:prSet presAssocID="{06748881-D90E-4A4D-974C-7ECCDBF9A083}" presName="hierChild7" presStyleCnt="0"/>
      <dgm:spPr/>
    </dgm:pt>
  </dgm:ptLst>
  <dgm:cxnLst>
    <dgm:cxn modelId="{5E825C2D-F3C6-464E-B5A2-AF89340D03E2}" type="presOf" srcId="{AECB75FA-F586-9C44-B40D-AE1138FFD1F9}" destId="{4131CEE8-66A8-4940-8CC7-B7670F0CE3ED}" srcOrd="0" destOrd="0" presId="urn:microsoft.com/office/officeart/2005/8/layout/orgChart1"/>
    <dgm:cxn modelId="{8A4355C2-C363-DE40-A713-2E132A9F905E}" type="presOf" srcId="{CF83FC9C-47C2-D94A-9880-C8501D732A0B}" destId="{AC1DD165-A41D-D84E-98B9-7079C017E3C4}" srcOrd="0" destOrd="0" presId="urn:microsoft.com/office/officeart/2005/8/layout/orgChart1"/>
    <dgm:cxn modelId="{FC4D02F7-F001-9A48-9133-E2E70EA0C396}" type="presOf" srcId="{71D228EB-04C1-EA43-8B43-5DE02691D469}" destId="{A7C0DE13-B09D-0C4D-98A2-93A5ACC53A2E}" srcOrd="1" destOrd="0" presId="urn:microsoft.com/office/officeart/2005/8/layout/orgChart1"/>
    <dgm:cxn modelId="{CBF3FAF3-65D4-2641-867D-BCAA3280A6BA}" srcId="{CF83FC9C-47C2-D94A-9880-C8501D732A0B}" destId="{AECB75FA-F586-9C44-B40D-AE1138FFD1F9}" srcOrd="0" destOrd="0" parTransId="{B06D73D7-3011-FF4E-AF86-05C3AB9FA158}" sibTransId="{B2DEA152-9279-A441-8BE7-840E1F661846}"/>
    <dgm:cxn modelId="{B8D086C8-29CD-8E44-94BD-11EAF8DCDBF0}" type="presOf" srcId="{3F1A9848-F8BC-2349-BC27-931912D0A41A}" destId="{E9A22C05-CCE0-5A40-99FB-9C972CD6F34B}" srcOrd="1" destOrd="0" presId="urn:microsoft.com/office/officeart/2005/8/layout/orgChart1"/>
    <dgm:cxn modelId="{E0B11543-EBD0-8F4A-8B25-8B7F971ABDE0}" type="presOf" srcId="{38F52285-8569-034C-8F2C-C94D3217DDBA}" destId="{80DC5604-2094-D94A-9EDA-117919CFB2FD}" srcOrd="1" destOrd="0" presId="urn:microsoft.com/office/officeart/2005/8/layout/orgChart1"/>
    <dgm:cxn modelId="{C87D04C9-BB2A-F844-9AFE-A7A2B925E0D7}" type="presOf" srcId="{AECB75FA-F586-9C44-B40D-AE1138FFD1F9}" destId="{F1C1AE20-B286-7B4A-AD66-118E37181644}" srcOrd="1" destOrd="0" presId="urn:microsoft.com/office/officeart/2005/8/layout/orgChart1"/>
    <dgm:cxn modelId="{4D63808D-6C4D-1144-B21B-CF5451918987}" type="presOf" srcId="{B06D73D7-3011-FF4E-AF86-05C3AB9FA158}" destId="{493288F2-E54D-0840-80A7-20A02DEF6F32}" srcOrd="0" destOrd="0" presId="urn:microsoft.com/office/officeart/2005/8/layout/orgChart1"/>
    <dgm:cxn modelId="{5D55AF69-D561-0A46-86DF-3D068D17A73A}" type="presOf" srcId="{DF0181F6-34EF-BD4C-BB18-2E9D6914036C}" destId="{2CFEE471-DD99-A842-AD4A-013C3E0EE76F}" srcOrd="0" destOrd="0" presId="urn:microsoft.com/office/officeart/2005/8/layout/orgChart1"/>
    <dgm:cxn modelId="{5C026C6E-F7C0-5D48-AEDC-99B13663EE02}" type="presOf" srcId="{1163B540-1114-0144-90DB-20361F05B82D}" destId="{238CD824-201E-8247-A6DD-8F0A6AF19C86}" srcOrd="0" destOrd="0" presId="urn:microsoft.com/office/officeart/2005/8/layout/orgChart1"/>
    <dgm:cxn modelId="{EA953FC0-B343-464E-93A5-8FC667E495C7}" type="presOf" srcId="{38F52285-8569-034C-8F2C-C94D3217DDBA}" destId="{42DC0E22-B40E-454D-A77B-1C1235E58691}" srcOrd="0" destOrd="0" presId="urn:microsoft.com/office/officeart/2005/8/layout/orgChart1"/>
    <dgm:cxn modelId="{2385FDC7-25EB-4F4C-AFA1-746911F9036E}" type="presOf" srcId="{998AE639-92A8-8948-ACD7-F4B370D284AC}" destId="{123698F2-BEBA-7C4F-83E5-51EBD1726E8D}" srcOrd="1" destOrd="0" presId="urn:microsoft.com/office/officeart/2005/8/layout/orgChart1"/>
    <dgm:cxn modelId="{294BF658-CE25-1A46-ACEE-D91576352524}" srcId="{998AE639-92A8-8948-ACD7-F4B370D284AC}" destId="{71D228EB-04C1-EA43-8B43-5DE02691D469}" srcOrd="6" destOrd="0" parTransId="{1163B540-1114-0144-90DB-20361F05B82D}" sibTransId="{C8C2F164-84AC-3842-934A-962517E53C32}"/>
    <dgm:cxn modelId="{888BB059-61FB-A940-A1B4-391EF073853F}" type="presOf" srcId="{553BFB30-7EC0-7C48-A5A3-079A45BF8A95}" destId="{E654D056-E0BC-9D49-BBB7-E28E5D8C7563}" srcOrd="0" destOrd="0" presId="urn:microsoft.com/office/officeart/2005/8/layout/orgChart1"/>
    <dgm:cxn modelId="{FE5B42A6-7B5F-4741-9A22-0FC4575FBF46}" type="presOf" srcId="{CFA00049-8E8B-A041-8677-F02C67A08147}" destId="{795D241C-7D50-8C4D-A102-01F82F47A98F}" srcOrd="0" destOrd="0" presId="urn:microsoft.com/office/officeart/2005/8/layout/orgChart1"/>
    <dgm:cxn modelId="{69E2CCB8-4EF4-BB43-AB7E-CE75987524A3}" type="presOf" srcId="{998AE639-92A8-8948-ACD7-F4B370D284AC}" destId="{EC4FAC12-1D09-494A-852D-362E28E2576D}" srcOrd="0" destOrd="0" presId="urn:microsoft.com/office/officeart/2005/8/layout/orgChart1"/>
    <dgm:cxn modelId="{E64E719C-340F-3843-B9E6-E845281B436C}" type="presOf" srcId="{2ED79655-7A9F-7C42-B1DD-D4821BE67FB0}" destId="{80A7B60C-53A7-A04F-BB00-C8B8BC94DBD0}" srcOrd="0" destOrd="0" presId="urn:microsoft.com/office/officeart/2005/8/layout/orgChart1"/>
    <dgm:cxn modelId="{AE2DD034-358C-F840-9CBF-365D82B0A39C}" type="presOf" srcId="{2ED79655-7A9F-7C42-B1DD-D4821BE67FB0}" destId="{CCAC813D-6B0C-3043-87DB-01F61A68BBCF}" srcOrd="1" destOrd="0" presId="urn:microsoft.com/office/officeart/2005/8/layout/orgChart1"/>
    <dgm:cxn modelId="{268EDCF4-74A7-5A4B-AFFF-60B34913A4B7}" srcId="{998AE639-92A8-8948-ACD7-F4B370D284AC}" destId="{06748881-D90E-4A4D-974C-7ECCDBF9A083}" srcOrd="2" destOrd="0" parTransId="{83A651A7-535B-2D4C-B6AC-BD63BF01CCA7}" sibTransId="{0F5FDB25-CD4B-664A-86EE-F3020308345D}"/>
    <dgm:cxn modelId="{D4285832-B383-DE45-A7D6-FD711DCC9BFE}" type="presOf" srcId="{D609064C-4373-E442-90B0-2BBF7389905E}" destId="{CAF199A9-32D9-1C47-8DFC-D1310D9967AB}" srcOrd="0" destOrd="0" presId="urn:microsoft.com/office/officeart/2005/8/layout/orgChart1"/>
    <dgm:cxn modelId="{2F862CAE-8F67-3C40-B73A-822EB23BAEF2}" type="presOf" srcId="{2D113893-DE53-2646-8BEE-8E62E74E007C}" destId="{8870C504-4F64-094A-94FC-3353F4CF3044}" srcOrd="0" destOrd="0" presId="urn:microsoft.com/office/officeart/2005/8/layout/orgChart1"/>
    <dgm:cxn modelId="{76F6BD41-1BD4-7D47-9EAF-AC9B780DB884}" type="presOf" srcId="{83A651A7-535B-2D4C-B6AC-BD63BF01CCA7}" destId="{6FDC5BB9-A7E5-CA43-88D6-ED9E3D86D267}" srcOrd="0" destOrd="0" presId="urn:microsoft.com/office/officeart/2005/8/layout/orgChart1"/>
    <dgm:cxn modelId="{994DB7F5-BCC7-644D-8644-654AE641FF65}" type="presOf" srcId="{DF0181F6-34EF-BD4C-BB18-2E9D6914036C}" destId="{FD21E244-B74A-4E46-921A-84107969674A}" srcOrd="1" destOrd="0" presId="urn:microsoft.com/office/officeart/2005/8/layout/orgChart1"/>
    <dgm:cxn modelId="{9FCAC198-DBB2-4B48-BE4C-63B77945CAA2}" srcId="{8E69CDAD-7484-1948-85C4-90EE30710F7A}" destId="{998AE639-92A8-8948-ACD7-F4B370D284AC}" srcOrd="0" destOrd="0" parTransId="{0BBE26FE-3A71-C04F-991F-2F2C7CAA866C}" sibTransId="{2F8CA9E8-BC90-DB49-ACDE-959AC9043E29}"/>
    <dgm:cxn modelId="{C4FD06E6-8159-824E-B7A5-B85D82B1C49D}" type="presOf" srcId="{3F1A9848-F8BC-2349-BC27-931912D0A41A}" destId="{68CB82B3-597D-EC45-874D-6C62FB814B01}" srcOrd="0" destOrd="0" presId="urn:microsoft.com/office/officeart/2005/8/layout/orgChart1"/>
    <dgm:cxn modelId="{A5EAAD1C-4D92-2A46-AABE-79AAA22E37AA}" type="presOf" srcId="{06748881-D90E-4A4D-974C-7ECCDBF9A083}" destId="{8E892D17-A53E-EC4E-BA8C-A9F92E98C7B8}" srcOrd="0" destOrd="0" presId="urn:microsoft.com/office/officeart/2005/8/layout/orgChart1"/>
    <dgm:cxn modelId="{816029E1-3B38-0248-B9F0-9984685175DA}" type="presOf" srcId="{8E69CDAD-7484-1948-85C4-90EE30710F7A}" destId="{0AAC1551-F64B-0C42-859E-81657349B100}" srcOrd="0" destOrd="0" presId="urn:microsoft.com/office/officeart/2005/8/layout/orgChart1"/>
    <dgm:cxn modelId="{C9A87C84-A860-7447-81C1-BC900DA13601}" type="presOf" srcId="{69368689-9938-2E47-9DBD-A79E7CE43CFB}" destId="{BBC5BF26-79D0-5F41-BB17-807941E942CC}" srcOrd="0" destOrd="0" presId="urn:microsoft.com/office/officeart/2005/8/layout/orgChart1"/>
    <dgm:cxn modelId="{08C4A303-08A8-CC43-8E3A-9618F70FA5F2}" srcId="{998AE639-92A8-8948-ACD7-F4B370D284AC}" destId="{CF83FC9C-47C2-D94A-9880-C8501D732A0B}" srcOrd="1" destOrd="0" parTransId="{751BCA28-F6B2-E14D-A023-AE6E6B2F6C03}" sibTransId="{D44DF33F-7A3E-6849-9F8B-54A4D55B7FC9}"/>
    <dgm:cxn modelId="{2B148157-D01E-E549-B37D-5F912DC0AED6}" type="presOf" srcId="{06748881-D90E-4A4D-974C-7ECCDBF9A083}" destId="{03E8007F-8CC9-2548-B047-7766A26C8F56}" srcOrd="1" destOrd="0" presId="urn:microsoft.com/office/officeart/2005/8/layout/orgChart1"/>
    <dgm:cxn modelId="{E125A042-CBA3-1347-9599-3BE287B9C5EF}" type="presOf" srcId="{FF195024-E274-7145-87EE-C7F3513217E6}" destId="{F2D37E2C-FB9D-9B42-8D1F-D2D6DA79AF7D}" srcOrd="1" destOrd="0" presId="urn:microsoft.com/office/officeart/2005/8/layout/orgChart1"/>
    <dgm:cxn modelId="{9D184D5D-23E5-A949-85EC-BBBF601E4E41}" type="presOf" srcId="{553BFB30-7EC0-7C48-A5A3-079A45BF8A95}" destId="{273D21B8-AF1E-1140-9627-62F4D7B3DD63}" srcOrd="1" destOrd="0" presId="urn:microsoft.com/office/officeart/2005/8/layout/orgChart1"/>
    <dgm:cxn modelId="{946B9BE5-3503-3F48-A42E-30FFB73C5E9B}" type="presOf" srcId="{95330C30-7B48-1845-8F81-3DCEE34840FA}" destId="{F73F592D-D44D-2749-838B-D447715D52AD}" srcOrd="0" destOrd="0" presId="urn:microsoft.com/office/officeart/2005/8/layout/orgChart1"/>
    <dgm:cxn modelId="{0D1779C6-6A7F-F34E-89ED-DEE0686D7AB2}" srcId="{998AE639-92A8-8948-ACD7-F4B370D284AC}" destId="{2ED79655-7A9F-7C42-B1DD-D4821BE67FB0}" srcOrd="7" destOrd="0" parTransId="{F59F7C9A-147C-9247-B00B-A60964642555}" sibTransId="{AAD6D8ED-4702-AA49-B45B-136A42B0E077}"/>
    <dgm:cxn modelId="{42B5B1C1-E338-AF4A-AC59-FE1E68A54A3E}" srcId="{998AE639-92A8-8948-ACD7-F4B370D284AC}" destId="{FF195024-E274-7145-87EE-C7F3513217E6}" srcOrd="5" destOrd="0" parTransId="{CFA00049-8E8B-A041-8677-F02C67A08147}" sibTransId="{A1F8CCB6-E7B4-E942-B849-5458DCA43BCB}"/>
    <dgm:cxn modelId="{FAA17445-CE48-C34F-AF24-653C89A7D96F}" srcId="{998AE639-92A8-8948-ACD7-F4B370D284AC}" destId="{3F1A9848-F8BC-2349-BC27-931912D0A41A}" srcOrd="4" destOrd="0" parTransId="{D609064C-4373-E442-90B0-2BBF7389905E}" sibTransId="{23CE485E-7AD1-8448-B23B-99182682740C}"/>
    <dgm:cxn modelId="{E13B4C18-6EAB-4A45-9FB5-0A9ACCBD36D9}" type="presOf" srcId="{751BCA28-F6B2-E14D-A023-AE6E6B2F6C03}" destId="{61965FF7-75A2-5A4A-88E7-0A7782D81D32}" srcOrd="0" destOrd="0" presId="urn:microsoft.com/office/officeart/2005/8/layout/orgChart1"/>
    <dgm:cxn modelId="{FD3ECCC3-734D-A842-8E89-93B94183A750}" type="presOf" srcId="{71D228EB-04C1-EA43-8B43-5DE02691D469}" destId="{D78378C1-2B6A-904F-80AA-254254B175BF}" srcOrd="0" destOrd="0" presId="urn:microsoft.com/office/officeart/2005/8/layout/orgChart1"/>
    <dgm:cxn modelId="{898CC529-0450-5041-89E7-2EE5A4F547E0}" type="presOf" srcId="{F59F7C9A-147C-9247-B00B-A60964642555}" destId="{6AE71125-29E7-F145-BD3C-F3E07B37AFB8}" srcOrd="0" destOrd="0" presId="urn:microsoft.com/office/officeart/2005/8/layout/orgChart1"/>
    <dgm:cxn modelId="{CB444CBD-99BD-CF49-8101-EEB6043623E0}" type="presOf" srcId="{CF83FC9C-47C2-D94A-9880-C8501D732A0B}" destId="{10DCB8DE-0577-4744-8576-8F0CF2F6F8C2}" srcOrd="1" destOrd="0" presId="urn:microsoft.com/office/officeart/2005/8/layout/orgChart1"/>
    <dgm:cxn modelId="{7CAA164A-82D4-764C-9601-0DEE43F39A4B}" srcId="{998AE639-92A8-8948-ACD7-F4B370D284AC}" destId="{553BFB30-7EC0-7C48-A5A3-079A45BF8A95}" srcOrd="0" destOrd="0" parTransId="{69368689-9938-2E47-9DBD-A79E7CE43CFB}" sibTransId="{3E9A1D98-3F1F-E146-A817-44095D700F48}"/>
    <dgm:cxn modelId="{2B449E32-A18A-E24F-A305-17D78F6D7200}" srcId="{998AE639-92A8-8948-ACD7-F4B370D284AC}" destId="{DF0181F6-34EF-BD4C-BB18-2E9D6914036C}" srcOrd="3" destOrd="0" parTransId="{2D113893-DE53-2646-8BEE-8E62E74E007C}" sibTransId="{233B94BD-EB9A-9141-A6E8-8D7ECDAF8751}"/>
    <dgm:cxn modelId="{BE5388C9-B885-974D-8805-2F67AE56F65D}" type="presOf" srcId="{FF195024-E274-7145-87EE-C7F3513217E6}" destId="{BACFB731-7C55-9542-B01B-F4062384EA45}" srcOrd="0" destOrd="0" presId="urn:microsoft.com/office/officeart/2005/8/layout/orgChart1"/>
    <dgm:cxn modelId="{FB78DB5E-8D30-3D4D-B000-99E651F62B76}" srcId="{998AE639-92A8-8948-ACD7-F4B370D284AC}" destId="{38F52285-8569-034C-8F2C-C94D3217DDBA}" srcOrd="8" destOrd="0" parTransId="{95330C30-7B48-1845-8F81-3DCEE34840FA}" sibTransId="{2D295758-813B-374C-871B-CCFE725045DC}"/>
    <dgm:cxn modelId="{B4C8DCB4-4565-BC48-B909-89C1075DDE57}" type="presParOf" srcId="{0AAC1551-F64B-0C42-859E-81657349B100}" destId="{56A61253-E671-BF42-A2AC-0E7D48033410}" srcOrd="0" destOrd="0" presId="urn:microsoft.com/office/officeart/2005/8/layout/orgChart1"/>
    <dgm:cxn modelId="{22724FA5-6A0B-DD4C-AA27-12F0C8C87031}" type="presParOf" srcId="{56A61253-E671-BF42-A2AC-0E7D48033410}" destId="{4E96EEEA-040F-E84D-9FFC-599AA5F79359}" srcOrd="0" destOrd="0" presId="urn:microsoft.com/office/officeart/2005/8/layout/orgChart1"/>
    <dgm:cxn modelId="{69447094-2F30-0345-B958-54A087D4661E}" type="presParOf" srcId="{4E96EEEA-040F-E84D-9FFC-599AA5F79359}" destId="{EC4FAC12-1D09-494A-852D-362E28E2576D}" srcOrd="0" destOrd="0" presId="urn:microsoft.com/office/officeart/2005/8/layout/orgChart1"/>
    <dgm:cxn modelId="{721A6839-431D-C94F-902C-B0FFA87ACDAF}" type="presParOf" srcId="{4E96EEEA-040F-E84D-9FFC-599AA5F79359}" destId="{123698F2-BEBA-7C4F-83E5-51EBD1726E8D}" srcOrd="1" destOrd="0" presId="urn:microsoft.com/office/officeart/2005/8/layout/orgChart1"/>
    <dgm:cxn modelId="{8B130315-75FE-0548-9C02-0C2C4DA42F10}" type="presParOf" srcId="{56A61253-E671-BF42-A2AC-0E7D48033410}" destId="{8870A4ED-F2A1-F145-AB75-F26261DADC3E}" srcOrd="1" destOrd="0" presId="urn:microsoft.com/office/officeart/2005/8/layout/orgChart1"/>
    <dgm:cxn modelId="{32666420-3719-F649-B7D0-272E9D0D4761}" type="presParOf" srcId="{8870A4ED-F2A1-F145-AB75-F26261DADC3E}" destId="{BBC5BF26-79D0-5F41-BB17-807941E942CC}" srcOrd="0" destOrd="0" presId="urn:microsoft.com/office/officeart/2005/8/layout/orgChart1"/>
    <dgm:cxn modelId="{665C3678-1C4F-FE4E-BA6B-3FC36E55C1F6}" type="presParOf" srcId="{8870A4ED-F2A1-F145-AB75-F26261DADC3E}" destId="{4734DD30-BC86-564B-B0C8-35CD04CE8938}" srcOrd="1" destOrd="0" presId="urn:microsoft.com/office/officeart/2005/8/layout/orgChart1"/>
    <dgm:cxn modelId="{413C7176-7079-FA41-A8B5-F9661476942C}" type="presParOf" srcId="{4734DD30-BC86-564B-B0C8-35CD04CE8938}" destId="{67149FBB-4319-D249-A77C-A4A8CE54F6BD}" srcOrd="0" destOrd="0" presId="urn:microsoft.com/office/officeart/2005/8/layout/orgChart1"/>
    <dgm:cxn modelId="{29AC990D-69AD-054C-854C-EA9C3F96A5AF}" type="presParOf" srcId="{67149FBB-4319-D249-A77C-A4A8CE54F6BD}" destId="{E654D056-E0BC-9D49-BBB7-E28E5D8C7563}" srcOrd="0" destOrd="0" presId="urn:microsoft.com/office/officeart/2005/8/layout/orgChart1"/>
    <dgm:cxn modelId="{BE8EE9D0-71A0-524F-9AEC-87D5439F0145}" type="presParOf" srcId="{67149FBB-4319-D249-A77C-A4A8CE54F6BD}" destId="{273D21B8-AF1E-1140-9627-62F4D7B3DD63}" srcOrd="1" destOrd="0" presId="urn:microsoft.com/office/officeart/2005/8/layout/orgChart1"/>
    <dgm:cxn modelId="{F36509C8-F144-0543-BF0D-176F51A1B1A2}" type="presParOf" srcId="{4734DD30-BC86-564B-B0C8-35CD04CE8938}" destId="{BD37C28D-172E-AD49-AF5E-569B546309D8}" srcOrd="1" destOrd="0" presId="urn:microsoft.com/office/officeart/2005/8/layout/orgChart1"/>
    <dgm:cxn modelId="{452263D9-273C-D441-AAD5-6AEAF8094418}" type="presParOf" srcId="{4734DD30-BC86-564B-B0C8-35CD04CE8938}" destId="{FBC50084-97D9-5B4D-AB52-B2C55FAB5D38}" srcOrd="2" destOrd="0" presId="urn:microsoft.com/office/officeart/2005/8/layout/orgChart1"/>
    <dgm:cxn modelId="{68DB5EE9-7A14-C246-B877-90449DA2797E}" type="presParOf" srcId="{8870A4ED-F2A1-F145-AB75-F26261DADC3E}" destId="{8870C504-4F64-094A-94FC-3353F4CF3044}" srcOrd="2" destOrd="0" presId="urn:microsoft.com/office/officeart/2005/8/layout/orgChart1"/>
    <dgm:cxn modelId="{1D1737DA-7B2E-754E-92C8-D071BB432C4A}" type="presParOf" srcId="{8870A4ED-F2A1-F145-AB75-F26261DADC3E}" destId="{C536F711-9F68-1740-9501-88B52528CEA8}" srcOrd="3" destOrd="0" presId="urn:microsoft.com/office/officeart/2005/8/layout/orgChart1"/>
    <dgm:cxn modelId="{4EB78D93-9346-2E4E-9525-72746B76372B}" type="presParOf" srcId="{C536F711-9F68-1740-9501-88B52528CEA8}" destId="{7EEB3287-2BAB-924B-8BB0-9CB6FC703AD9}" srcOrd="0" destOrd="0" presId="urn:microsoft.com/office/officeart/2005/8/layout/orgChart1"/>
    <dgm:cxn modelId="{3F64B4DF-6505-1546-AE72-BCC10A75E8A6}" type="presParOf" srcId="{7EEB3287-2BAB-924B-8BB0-9CB6FC703AD9}" destId="{2CFEE471-DD99-A842-AD4A-013C3E0EE76F}" srcOrd="0" destOrd="0" presId="urn:microsoft.com/office/officeart/2005/8/layout/orgChart1"/>
    <dgm:cxn modelId="{96C124AD-6BAE-5441-9CC3-539684A4F1EF}" type="presParOf" srcId="{7EEB3287-2BAB-924B-8BB0-9CB6FC703AD9}" destId="{FD21E244-B74A-4E46-921A-84107969674A}" srcOrd="1" destOrd="0" presId="urn:microsoft.com/office/officeart/2005/8/layout/orgChart1"/>
    <dgm:cxn modelId="{65E4CEA9-ACE2-4D42-8A97-15C21C9FC81A}" type="presParOf" srcId="{C536F711-9F68-1740-9501-88B52528CEA8}" destId="{C9737CC6-FBEB-7A4D-9702-7B2CE8021185}" srcOrd="1" destOrd="0" presId="urn:microsoft.com/office/officeart/2005/8/layout/orgChart1"/>
    <dgm:cxn modelId="{61782C7D-45A6-954B-8F49-5ABCAE32A671}" type="presParOf" srcId="{C536F711-9F68-1740-9501-88B52528CEA8}" destId="{2907C8B4-24C5-5A4F-8FC0-638E005B51FA}" srcOrd="2" destOrd="0" presId="urn:microsoft.com/office/officeart/2005/8/layout/orgChart1"/>
    <dgm:cxn modelId="{C4E3C95A-9880-5C4B-98F2-06B92A1604F7}" type="presParOf" srcId="{8870A4ED-F2A1-F145-AB75-F26261DADC3E}" destId="{CAF199A9-32D9-1C47-8DFC-D1310D9967AB}" srcOrd="4" destOrd="0" presId="urn:microsoft.com/office/officeart/2005/8/layout/orgChart1"/>
    <dgm:cxn modelId="{214D8D71-C1E0-6348-940D-6FCAED3EDC40}" type="presParOf" srcId="{8870A4ED-F2A1-F145-AB75-F26261DADC3E}" destId="{C354168D-7A7B-154F-868E-46FD90672EFE}" srcOrd="5" destOrd="0" presId="urn:microsoft.com/office/officeart/2005/8/layout/orgChart1"/>
    <dgm:cxn modelId="{A8AA35D8-FD2A-CF47-B964-8834B686779B}" type="presParOf" srcId="{C354168D-7A7B-154F-868E-46FD90672EFE}" destId="{08F6E1F0-7124-3C44-B26D-309AD4DA3594}" srcOrd="0" destOrd="0" presId="urn:microsoft.com/office/officeart/2005/8/layout/orgChart1"/>
    <dgm:cxn modelId="{0E6EE89F-3BAC-A74F-AE7C-6AA92550A331}" type="presParOf" srcId="{08F6E1F0-7124-3C44-B26D-309AD4DA3594}" destId="{68CB82B3-597D-EC45-874D-6C62FB814B01}" srcOrd="0" destOrd="0" presId="urn:microsoft.com/office/officeart/2005/8/layout/orgChart1"/>
    <dgm:cxn modelId="{0681611A-8F52-0744-B070-FFCC62F79742}" type="presParOf" srcId="{08F6E1F0-7124-3C44-B26D-309AD4DA3594}" destId="{E9A22C05-CCE0-5A40-99FB-9C972CD6F34B}" srcOrd="1" destOrd="0" presId="urn:microsoft.com/office/officeart/2005/8/layout/orgChart1"/>
    <dgm:cxn modelId="{B410953A-2809-6748-B5B8-35A8D2D38624}" type="presParOf" srcId="{C354168D-7A7B-154F-868E-46FD90672EFE}" destId="{59F12FD8-D5A4-2849-85F9-9159316F7CD8}" srcOrd="1" destOrd="0" presId="urn:microsoft.com/office/officeart/2005/8/layout/orgChart1"/>
    <dgm:cxn modelId="{87F60A5F-186D-6643-BB4B-3331B8B7D2B8}" type="presParOf" srcId="{C354168D-7A7B-154F-868E-46FD90672EFE}" destId="{3EC1DE31-8B5C-C14E-B1D1-F74ED01CC84A}" srcOrd="2" destOrd="0" presId="urn:microsoft.com/office/officeart/2005/8/layout/orgChart1"/>
    <dgm:cxn modelId="{8702BABE-9300-0045-9D66-DAD8B3750B76}" type="presParOf" srcId="{8870A4ED-F2A1-F145-AB75-F26261DADC3E}" destId="{795D241C-7D50-8C4D-A102-01F82F47A98F}" srcOrd="6" destOrd="0" presId="urn:microsoft.com/office/officeart/2005/8/layout/orgChart1"/>
    <dgm:cxn modelId="{9AE41C5F-CEE0-1E49-8B9A-5BE530BC6AD9}" type="presParOf" srcId="{8870A4ED-F2A1-F145-AB75-F26261DADC3E}" destId="{1785E7B6-0273-6E4F-A7E7-BA8E865999DE}" srcOrd="7" destOrd="0" presId="urn:microsoft.com/office/officeart/2005/8/layout/orgChart1"/>
    <dgm:cxn modelId="{4A6158EB-6A39-5241-A8B0-20A763DAA9D7}" type="presParOf" srcId="{1785E7B6-0273-6E4F-A7E7-BA8E865999DE}" destId="{9D53D355-8FD5-7A4F-9C12-4FA011A488BC}" srcOrd="0" destOrd="0" presId="urn:microsoft.com/office/officeart/2005/8/layout/orgChart1"/>
    <dgm:cxn modelId="{92F8BB11-B447-AD4B-ABF9-DCEE4F562420}" type="presParOf" srcId="{9D53D355-8FD5-7A4F-9C12-4FA011A488BC}" destId="{BACFB731-7C55-9542-B01B-F4062384EA45}" srcOrd="0" destOrd="0" presId="urn:microsoft.com/office/officeart/2005/8/layout/orgChart1"/>
    <dgm:cxn modelId="{2F42BEEB-3B9C-7C48-83C9-744BD52814E9}" type="presParOf" srcId="{9D53D355-8FD5-7A4F-9C12-4FA011A488BC}" destId="{F2D37E2C-FB9D-9B42-8D1F-D2D6DA79AF7D}" srcOrd="1" destOrd="0" presId="urn:microsoft.com/office/officeart/2005/8/layout/orgChart1"/>
    <dgm:cxn modelId="{71880A97-120C-4C49-9AB1-367573EC54CF}" type="presParOf" srcId="{1785E7B6-0273-6E4F-A7E7-BA8E865999DE}" destId="{51125DF8-7CD1-1D42-8EA9-8D560AB1564C}" srcOrd="1" destOrd="0" presId="urn:microsoft.com/office/officeart/2005/8/layout/orgChart1"/>
    <dgm:cxn modelId="{E818E8E1-88DA-7C42-8A5D-914FA08D75E6}" type="presParOf" srcId="{1785E7B6-0273-6E4F-A7E7-BA8E865999DE}" destId="{3DDAEF3B-B5F7-8B49-8022-E4875A344C84}" srcOrd="2" destOrd="0" presId="urn:microsoft.com/office/officeart/2005/8/layout/orgChart1"/>
    <dgm:cxn modelId="{42901A26-9539-AA45-BD97-775F57E478E0}" type="presParOf" srcId="{8870A4ED-F2A1-F145-AB75-F26261DADC3E}" destId="{238CD824-201E-8247-A6DD-8F0A6AF19C86}" srcOrd="8" destOrd="0" presId="urn:microsoft.com/office/officeart/2005/8/layout/orgChart1"/>
    <dgm:cxn modelId="{B64508EB-5C4C-A24C-8FF0-F7709772DC87}" type="presParOf" srcId="{8870A4ED-F2A1-F145-AB75-F26261DADC3E}" destId="{1B2EA9BF-8DF9-934D-BDCA-0814DD6BCFD5}" srcOrd="9" destOrd="0" presId="urn:microsoft.com/office/officeart/2005/8/layout/orgChart1"/>
    <dgm:cxn modelId="{D8D7DE4D-3281-C744-9EC3-CAE796893198}" type="presParOf" srcId="{1B2EA9BF-8DF9-934D-BDCA-0814DD6BCFD5}" destId="{D7830FC3-98AF-BF4E-88E2-2E448AC02B35}" srcOrd="0" destOrd="0" presId="urn:microsoft.com/office/officeart/2005/8/layout/orgChart1"/>
    <dgm:cxn modelId="{AFB2BE17-1FD5-F647-9B41-E0F18F7528DD}" type="presParOf" srcId="{D7830FC3-98AF-BF4E-88E2-2E448AC02B35}" destId="{D78378C1-2B6A-904F-80AA-254254B175BF}" srcOrd="0" destOrd="0" presId="urn:microsoft.com/office/officeart/2005/8/layout/orgChart1"/>
    <dgm:cxn modelId="{AC91DB40-CF8A-5E45-87FB-526D973C7F41}" type="presParOf" srcId="{D7830FC3-98AF-BF4E-88E2-2E448AC02B35}" destId="{A7C0DE13-B09D-0C4D-98A2-93A5ACC53A2E}" srcOrd="1" destOrd="0" presId="urn:microsoft.com/office/officeart/2005/8/layout/orgChart1"/>
    <dgm:cxn modelId="{DE6E0DB8-E1FB-4C49-866F-27AAEEE9D17B}" type="presParOf" srcId="{1B2EA9BF-8DF9-934D-BDCA-0814DD6BCFD5}" destId="{11129772-397C-204A-8341-62A7A95908B0}" srcOrd="1" destOrd="0" presId="urn:microsoft.com/office/officeart/2005/8/layout/orgChart1"/>
    <dgm:cxn modelId="{889F0759-095F-EE42-9115-4BC84FAFAB2D}" type="presParOf" srcId="{1B2EA9BF-8DF9-934D-BDCA-0814DD6BCFD5}" destId="{7BF8717E-5805-D84E-958D-A7E2445ED5AE}" srcOrd="2" destOrd="0" presId="urn:microsoft.com/office/officeart/2005/8/layout/orgChart1"/>
    <dgm:cxn modelId="{9643A668-6E8B-F74D-A46A-67FDB898E421}" type="presParOf" srcId="{8870A4ED-F2A1-F145-AB75-F26261DADC3E}" destId="{6AE71125-29E7-F145-BD3C-F3E07B37AFB8}" srcOrd="10" destOrd="0" presId="urn:microsoft.com/office/officeart/2005/8/layout/orgChart1"/>
    <dgm:cxn modelId="{18D1851A-DB9C-F24B-8301-AB859DA3E291}" type="presParOf" srcId="{8870A4ED-F2A1-F145-AB75-F26261DADC3E}" destId="{D08ADB3E-7961-FD4E-8927-0038C6A34FED}" srcOrd="11" destOrd="0" presId="urn:microsoft.com/office/officeart/2005/8/layout/orgChart1"/>
    <dgm:cxn modelId="{B080FCCC-00E4-0C45-9933-6C3E40C2334B}" type="presParOf" srcId="{D08ADB3E-7961-FD4E-8927-0038C6A34FED}" destId="{C1816F05-9502-6C48-8BBE-573CD900978E}" srcOrd="0" destOrd="0" presId="urn:microsoft.com/office/officeart/2005/8/layout/orgChart1"/>
    <dgm:cxn modelId="{C8BB2305-D159-DD49-85DD-476A55B442CD}" type="presParOf" srcId="{C1816F05-9502-6C48-8BBE-573CD900978E}" destId="{80A7B60C-53A7-A04F-BB00-C8B8BC94DBD0}" srcOrd="0" destOrd="0" presId="urn:microsoft.com/office/officeart/2005/8/layout/orgChart1"/>
    <dgm:cxn modelId="{48DBB9CB-83D6-1548-B86F-8D2320C7C663}" type="presParOf" srcId="{C1816F05-9502-6C48-8BBE-573CD900978E}" destId="{CCAC813D-6B0C-3043-87DB-01F61A68BBCF}" srcOrd="1" destOrd="0" presId="urn:microsoft.com/office/officeart/2005/8/layout/orgChart1"/>
    <dgm:cxn modelId="{7BC8B0BE-3F16-764C-840C-0670349C37C5}" type="presParOf" srcId="{D08ADB3E-7961-FD4E-8927-0038C6A34FED}" destId="{49ABB1DC-256A-2946-AECA-B6AD714835E8}" srcOrd="1" destOrd="0" presId="urn:microsoft.com/office/officeart/2005/8/layout/orgChart1"/>
    <dgm:cxn modelId="{EF02BE5A-BE7F-6649-B5D0-EC0EC9A5AC84}" type="presParOf" srcId="{D08ADB3E-7961-FD4E-8927-0038C6A34FED}" destId="{97F91251-C62D-1B4B-A809-0F971AAD7963}" srcOrd="2" destOrd="0" presId="urn:microsoft.com/office/officeart/2005/8/layout/orgChart1"/>
    <dgm:cxn modelId="{FAE36A2B-30C3-604B-A2D7-5E5A8C77A8AD}" type="presParOf" srcId="{8870A4ED-F2A1-F145-AB75-F26261DADC3E}" destId="{F73F592D-D44D-2749-838B-D447715D52AD}" srcOrd="12" destOrd="0" presId="urn:microsoft.com/office/officeart/2005/8/layout/orgChart1"/>
    <dgm:cxn modelId="{CF7D11D1-A501-A644-B927-88E7B95EADD1}" type="presParOf" srcId="{8870A4ED-F2A1-F145-AB75-F26261DADC3E}" destId="{BDEC2E4E-F242-8842-9019-F341B89CF595}" srcOrd="13" destOrd="0" presId="urn:microsoft.com/office/officeart/2005/8/layout/orgChart1"/>
    <dgm:cxn modelId="{A6BBFED5-EEF0-4B4F-BE7E-B3B94B1E19C2}" type="presParOf" srcId="{BDEC2E4E-F242-8842-9019-F341B89CF595}" destId="{5018C910-1202-7546-B9E8-756E1F05FD29}" srcOrd="0" destOrd="0" presId="urn:microsoft.com/office/officeart/2005/8/layout/orgChart1"/>
    <dgm:cxn modelId="{79BE3CC7-9BFC-9147-8885-437AF96C9261}" type="presParOf" srcId="{5018C910-1202-7546-B9E8-756E1F05FD29}" destId="{42DC0E22-B40E-454D-A77B-1C1235E58691}" srcOrd="0" destOrd="0" presId="urn:microsoft.com/office/officeart/2005/8/layout/orgChart1"/>
    <dgm:cxn modelId="{FF8D2E15-824A-D946-93A2-C3F1DAB14551}" type="presParOf" srcId="{5018C910-1202-7546-B9E8-756E1F05FD29}" destId="{80DC5604-2094-D94A-9EDA-117919CFB2FD}" srcOrd="1" destOrd="0" presId="urn:microsoft.com/office/officeart/2005/8/layout/orgChart1"/>
    <dgm:cxn modelId="{8ED951C0-C660-3140-8746-AECA1E882756}" type="presParOf" srcId="{BDEC2E4E-F242-8842-9019-F341B89CF595}" destId="{44966E2A-8B30-FE49-A8FF-37CEBEF7351B}" srcOrd="1" destOrd="0" presId="urn:microsoft.com/office/officeart/2005/8/layout/orgChart1"/>
    <dgm:cxn modelId="{384FB0A7-3494-EA4B-8526-72D9691B2D13}" type="presParOf" srcId="{BDEC2E4E-F242-8842-9019-F341B89CF595}" destId="{4928B5E7-A8C3-8248-9FCB-1FF21C7F1957}" srcOrd="2" destOrd="0" presId="urn:microsoft.com/office/officeart/2005/8/layout/orgChart1"/>
    <dgm:cxn modelId="{086F75C3-06B1-6744-A87F-F269E68461E9}" type="presParOf" srcId="{56A61253-E671-BF42-A2AC-0E7D48033410}" destId="{F84A0AFD-DBFE-3C43-BF99-51CEC368A052}" srcOrd="2" destOrd="0" presId="urn:microsoft.com/office/officeart/2005/8/layout/orgChart1"/>
    <dgm:cxn modelId="{6A855020-09E4-8041-B6DC-F292C98117C6}" type="presParOf" srcId="{F84A0AFD-DBFE-3C43-BF99-51CEC368A052}" destId="{61965FF7-75A2-5A4A-88E7-0A7782D81D32}" srcOrd="0" destOrd="0" presId="urn:microsoft.com/office/officeart/2005/8/layout/orgChart1"/>
    <dgm:cxn modelId="{07CF18B0-1071-2A4E-9ED7-8A5457B0EF8E}" type="presParOf" srcId="{F84A0AFD-DBFE-3C43-BF99-51CEC368A052}" destId="{A95C7324-0510-E442-A067-8FD8A55F42FC}" srcOrd="1" destOrd="0" presId="urn:microsoft.com/office/officeart/2005/8/layout/orgChart1"/>
    <dgm:cxn modelId="{E4AB5294-2DFB-0848-98C6-2A0532397609}" type="presParOf" srcId="{A95C7324-0510-E442-A067-8FD8A55F42FC}" destId="{81CCD8F2-267C-4541-9AB8-489A885E0A64}" srcOrd="0" destOrd="0" presId="urn:microsoft.com/office/officeart/2005/8/layout/orgChart1"/>
    <dgm:cxn modelId="{DD732B0B-AA41-404E-A602-D0F393B10393}" type="presParOf" srcId="{81CCD8F2-267C-4541-9AB8-489A885E0A64}" destId="{AC1DD165-A41D-D84E-98B9-7079C017E3C4}" srcOrd="0" destOrd="0" presId="urn:microsoft.com/office/officeart/2005/8/layout/orgChart1"/>
    <dgm:cxn modelId="{B9E5BCDB-8983-E445-9DD5-A279BD7AF66F}" type="presParOf" srcId="{81CCD8F2-267C-4541-9AB8-489A885E0A64}" destId="{10DCB8DE-0577-4744-8576-8F0CF2F6F8C2}" srcOrd="1" destOrd="0" presId="urn:microsoft.com/office/officeart/2005/8/layout/orgChart1"/>
    <dgm:cxn modelId="{8B4C8B3C-D324-304E-ACBB-41595146C734}" type="presParOf" srcId="{A95C7324-0510-E442-A067-8FD8A55F42FC}" destId="{AC98EB75-8964-3A47-BE34-967C5BF8BE0D}" srcOrd="1" destOrd="0" presId="urn:microsoft.com/office/officeart/2005/8/layout/orgChart1"/>
    <dgm:cxn modelId="{5757E3F8-CB78-E243-BD29-DC394CBEBC27}" type="presParOf" srcId="{A95C7324-0510-E442-A067-8FD8A55F42FC}" destId="{7EC16A37-CCCA-9145-B233-84C47A82E073}" srcOrd="2" destOrd="0" presId="urn:microsoft.com/office/officeart/2005/8/layout/orgChart1"/>
    <dgm:cxn modelId="{6098DDBB-249A-B84D-B3E9-B50322B909DA}" type="presParOf" srcId="{7EC16A37-CCCA-9145-B233-84C47A82E073}" destId="{493288F2-E54D-0840-80A7-20A02DEF6F32}" srcOrd="0" destOrd="0" presId="urn:microsoft.com/office/officeart/2005/8/layout/orgChart1"/>
    <dgm:cxn modelId="{5B00690C-4D67-FB48-AC52-4A9363367BAA}" type="presParOf" srcId="{7EC16A37-CCCA-9145-B233-84C47A82E073}" destId="{FD43E591-C1C8-BB4F-A6D8-505CDC671D1D}" srcOrd="1" destOrd="0" presId="urn:microsoft.com/office/officeart/2005/8/layout/orgChart1"/>
    <dgm:cxn modelId="{AB36545F-D16F-134F-8303-75A5730E7655}" type="presParOf" srcId="{FD43E591-C1C8-BB4F-A6D8-505CDC671D1D}" destId="{3468F1A6-EDBB-6C42-9F18-AAE2623D488C}" srcOrd="0" destOrd="0" presId="urn:microsoft.com/office/officeart/2005/8/layout/orgChart1"/>
    <dgm:cxn modelId="{F2FC37E6-2273-1A46-B598-A5DFC31D2135}" type="presParOf" srcId="{3468F1A6-EDBB-6C42-9F18-AAE2623D488C}" destId="{4131CEE8-66A8-4940-8CC7-B7670F0CE3ED}" srcOrd="0" destOrd="0" presId="urn:microsoft.com/office/officeart/2005/8/layout/orgChart1"/>
    <dgm:cxn modelId="{B4C8BB27-3BEE-1B40-AC2B-E69DDE648C00}" type="presParOf" srcId="{3468F1A6-EDBB-6C42-9F18-AAE2623D488C}" destId="{F1C1AE20-B286-7B4A-AD66-118E37181644}" srcOrd="1" destOrd="0" presId="urn:microsoft.com/office/officeart/2005/8/layout/orgChart1"/>
    <dgm:cxn modelId="{AC9C4F72-AFB7-F242-B3AC-67A655B46C70}" type="presParOf" srcId="{FD43E591-C1C8-BB4F-A6D8-505CDC671D1D}" destId="{1A0F0993-C2C7-ED45-A258-72C06898D330}" srcOrd="1" destOrd="0" presId="urn:microsoft.com/office/officeart/2005/8/layout/orgChart1"/>
    <dgm:cxn modelId="{A0959294-B7AE-AA42-A7AC-0E87B110F5E7}" type="presParOf" srcId="{FD43E591-C1C8-BB4F-A6D8-505CDC671D1D}" destId="{5AE9D3EE-F6A2-4342-B87A-E054EAFA6092}" srcOrd="2" destOrd="0" presId="urn:microsoft.com/office/officeart/2005/8/layout/orgChart1"/>
    <dgm:cxn modelId="{C7FE1D4C-80D4-2B48-AF19-41A67E84EEF8}" type="presParOf" srcId="{F84A0AFD-DBFE-3C43-BF99-51CEC368A052}" destId="{6FDC5BB9-A7E5-CA43-88D6-ED9E3D86D267}" srcOrd="2" destOrd="0" presId="urn:microsoft.com/office/officeart/2005/8/layout/orgChart1"/>
    <dgm:cxn modelId="{586CC71F-3FE3-A049-8BA6-58CF8D6AE485}" type="presParOf" srcId="{F84A0AFD-DBFE-3C43-BF99-51CEC368A052}" destId="{09454E6D-B2A3-FA4F-A4C5-E1ADA9EB5EC1}" srcOrd="3" destOrd="0" presId="urn:microsoft.com/office/officeart/2005/8/layout/orgChart1"/>
    <dgm:cxn modelId="{42BF9EE7-EE50-0845-B3A4-D2887CA3AC03}" type="presParOf" srcId="{09454E6D-B2A3-FA4F-A4C5-E1ADA9EB5EC1}" destId="{A8F00DBB-4BB2-5D41-A49B-5D0A7F3905BE}" srcOrd="0" destOrd="0" presId="urn:microsoft.com/office/officeart/2005/8/layout/orgChart1"/>
    <dgm:cxn modelId="{386D3B8D-4244-FD4C-9B15-04C0D2F6115B}" type="presParOf" srcId="{A8F00DBB-4BB2-5D41-A49B-5D0A7F3905BE}" destId="{8E892D17-A53E-EC4E-BA8C-A9F92E98C7B8}" srcOrd="0" destOrd="0" presId="urn:microsoft.com/office/officeart/2005/8/layout/orgChart1"/>
    <dgm:cxn modelId="{22DCDEE7-B40A-D240-A9EC-A934C9B3EA46}" type="presParOf" srcId="{A8F00DBB-4BB2-5D41-A49B-5D0A7F3905BE}" destId="{03E8007F-8CC9-2548-B047-7766A26C8F56}" srcOrd="1" destOrd="0" presId="urn:microsoft.com/office/officeart/2005/8/layout/orgChart1"/>
    <dgm:cxn modelId="{851BBD45-05F5-714B-8D1E-DEFF6A81665E}" type="presParOf" srcId="{09454E6D-B2A3-FA4F-A4C5-E1ADA9EB5EC1}" destId="{B87A67A6-B3C7-284A-8FB3-3AF0CF45F4C9}" srcOrd="1" destOrd="0" presId="urn:microsoft.com/office/officeart/2005/8/layout/orgChart1"/>
    <dgm:cxn modelId="{C08959A2-04B5-4C42-B538-1141C3206CB9}" type="presParOf" srcId="{09454E6D-B2A3-FA4F-A4C5-E1ADA9EB5EC1}" destId="{D88D2C4B-6A79-F640-9270-31CB26BAD47E}"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CEAF0E-B375-B846-A87B-C4C4D3F37014}">
      <dsp:nvSpPr>
        <dsp:cNvPr id="0" name=""/>
        <dsp:cNvSpPr/>
      </dsp:nvSpPr>
      <dsp:spPr>
        <a:xfrm>
          <a:off x="1406244" y="81853"/>
          <a:ext cx="1693524" cy="1693524"/>
        </a:xfrm>
        <a:prstGeom prst="ellipse">
          <a:avLst/>
        </a:prstGeom>
        <a:solidFill>
          <a:schemeClr val="accent6">
            <a:lumMod val="60000"/>
            <a:lumOff val="4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b="1" i="0" kern="1200" dirty="0">
              <a:solidFill>
                <a:schemeClr val="accent4"/>
              </a:solidFill>
              <a:latin typeface="Arial Narrow" panose="020B0604020202020204" pitchFamily="34" charset="0"/>
              <a:cs typeface="Arial Narrow" panose="020B0604020202020204" pitchFamily="34" charset="0"/>
            </a:rPr>
            <a:t>CCL Task Force</a:t>
          </a:r>
        </a:p>
      </dsp:txBody>
      <dsp:txXfrm>
        <a:off x="1632047" y="378220"/>
        <a:ext cx="1241918" cy="762086"/>
      </dsp:txXfrm>
    </dsp:sp>
    <dsp:sp modelId="{98F036A1-C419-2043-9123-5F355F9FEAC6}">
      <dsp:nvSpPr>
        <dsp:cNvPr id="0" name=""/>
        <dsp:cNvSpPr/>
      </dsp:nvSpPr>
      <dsp:spPr>
        <a:xfrm>
          <a:off x="2017324" y="1140306"/>
          <a:ext cx="1693524" cy="1693524"/>
        </a:xfrm>
        <a:prstGeom prst="ellipse">
          <a:avLst/>
        </a:prstGeom>
        <a:solidFill>
          <a:schemeClr val="accent3">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b="1" i="0" kern="1200" dirty="0">
              <a:solidFill>
                <a:schemeClr val="accent4"/>
              </a:solidFill>
              <a:latin typeface="Arial Narrow" panose="020B0604020202020204" pitchFamily="34" charset="0"/>
              <a:cs typeface="Arial Narrow" panose="020B0604020202020204" pitchFamily="34" charset="0"/>
            </a:rPr>
            <a:t>CCCTC</a:t>
          </a:r>
        </a:p>
      </dsp:txBody>
      <dsp:txXfrm>
        <a:off x="2535261" y="1577800"/>
        <a:ext cx="1016114" cy="931438"/>
      </dsp:txXfrm>
    </dsp:sp>
    <dsp:sp modelId="{052F7383-AF6A-0246-90EE-61F2DCDAAC3E}">
      <dsp:nvSpPr>
        <dsp:cNvPr id="0" name=""/>
        <dsp:cNvSpPr/>
      </dsp:nvSpPr>
      <dsp:spPr>
        <a:xfrm>
          <a:off x="795164" y="1140306"/>
          <a:ext cx="1693524" cy="1693524"/>
        </a:xfrm>
        <a:prstGeom prst="ellipse">
          <a:avLst/>
        </a:prstGeom>
        <a:solidFill>
          <a:schemeClr val="accent6">
            <a:lumMod val="75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b="1" i="0" kern="1200" dirty="0">
              <a:solidFill>
                <a:schemeClr val="accent4"/>
              </a:solidFill>
              <a:latin typeface="Arial Narrow" panose="020B0604020202020204" pitchFamily="34" charset="0"/>
              <a:cs typeface="Arial Narrow" panose="020B0604020202020204" pitchFamily="34" charset="0"/>
            </a:rPr>
            <a:t>CCCCO</a:t>
          </a:r>
          <a:endParaRPr lang="en-US" sz="2600" kern="1200" dirty="0">
            <a:solidFill>
              <a:schemeClr val="accent4"/>
            </a:solidFill>
          </a:endParaRPr>
        </a:p>
      </dsp:txBody>
      <dsp:txXfrm>
        <a:off x="954638" y="1577800"/>
        <a:ext cx="1016114" cy="9314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DC5BB9-A7E5-CA43-88D6-ED9E3D86D267}">
      <dsp:nvSpPr>
        <dsp:cNvPr id="0" name=""/>
        <dsp:cNvSpPr/>
      </dsp:nvSpPr>
      <dsp:spPr>
        <a:xfrm>
          <a:off x="4114800" y="1113108"/>
          <a:ext cx="104558" cy="458067"/>
        </a:xfrm>
        <a:custGeom>
          <a:avLst/>
          <a:gdLst/>
          <a:ahLst/>
          <a:cxnLst/>
          <a:rect l="0" t="0" r="0" b="0"/>
          <a:pathLst>
            <a:path>
              <a:moveTo>
                <a:pt x="0" y="0"/>
              </a:moveTo>
              <a:lnTo>
                <a:pt x="0" y="458067"/>
              </a:lnTo>
              <a:lnTo>
                <a:pt x="104558" y="458067"/>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3288F2-E54D-0840-80A7-20A02DEF6F32}">
      <dsp:nvSpPr>
        <dsp:cNvPr id="0" name=""/>
        <dsp:cNvSpPr/>
      </dsp:nvSpPr>
      <dsp:spPr>
        <a:xfrm>
          <a:off x="3407782" y="1820126"/>
          <a:ext cx="104558" cy="458067"/>
        </a:xfrm>
        <a:custGeom>
          <a:avLst/>
          <a:gdLst/>
          <a:ahLst/>
          <a:cxnLst/>
          <a:rect l="0" t="0" r="0" b="0"/>
          <a:pathLst>
            <a:path>
              <a:moveTo>
                <a:pt x="104558" y="0"/>
              </a:moveTo>
              <a:lnTo>
                <a:pt x="104558" y="458067"/>
              </a:lnTo>
              <a:lnTo>
                <a:pt x="0" y="458067"/>
              </a:lnTo>
            </a:path>
          </a:pathLst>
        </a:custGeom>
        <a:noFill/>
        <a:ln w="25400" cap="flat" cmpd="sng" algn="ctr">
          <a:solidFill>
            <a:schemeClr val="accent6">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1965FF7-75A2-5A4A-88E7-0A7782D81D32}">
      <dsp:nvSpPr>
        <dsp:cNvPr id="0" name=""/>
        <dsp:cNvSpPr/>
      </dsp:nvSpPr>
      <dsp:spPr>
        <a:xfrm>
          <a:off x="4010241" y="1113108"/>
          <a:ext cx="104558" cy="458067"/>
        </a:xfrm>
        <a:custGeom>
          <a:avLst/>
          <a:gdLst/>
          <a:ahLst/>
          <a:cxnLst/>
          <a:rect l="0" t="0" r="0" b="0"/>
          <a:pathLst>
            <a:path>
              <a:moveTo>
                <a:pt x="104558" y="0"/>
              </a:moveTo>
              <a:lnTo>
                <a:pt x="104558" y="458067"/>
              </a:lnTo>
              <a:lnTo>
                <a:pt x="0" y="458067"/>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3F592D-D44D-2749-838B-D447715D52AD}">
      <dsp:nvSpPr>
        <dsp:cNvPr id="0" name=""/>
        <dsp:cNvSpPr/>
      </dsp:nvSpPr>
      <dsp:spPr>
        <a:xfrm>
          <a:off x="4114800" y="1113108"/>
          <a:ext cx="3614752" cy="1623153"/>
        </a:xfrm>
        <a:custGeom>
          <a:avLst/>
          <a:gdLst/>
          <a:ahLst/>
          <a:cxnLst/>
          <a:rect l="0" t="0" r="0" b="0"/>
          <a:pathLst>
            <a:path>
              <a:moveTo>
                <a:pt x="0" y="0"/>
              </a:moveTo>
              <a:lnTo>
                <a:pt x="0" y="1518594"/>
              </a:lnTo>
              <a:lnTo>
                <a:pt x="3614752" y="1518594"/>
              </a:lnTo>
              <a:lnTo>
                <a:pt x="3614752"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E71125-29E7-F145-BD3C-F3E07B37AFB8}">
      <dsp:nvSpPr>
        <dsp:cNvPr id="0" name=""/>
        <dsp:cNvSpPr/>
      </dsp:nvSpPr>
      <dsp:spPr>
        <a:xfrm>
          <a:off x="4114800" y="1113108"/>
          <a:ext cx="2409835" cy="1623153"/>
        </a:xfrm>
        <a:custGeom>
          <a:avLst/>
          <a:gdLst/>
          <a:ahLst/>
          <a:cxnLst/>
          <a:rect l="0" t="0" r="0" b="0"/>
          <a:pathLst>
            <a:path>
              <a:moveTo>
                <a:pt x="0" y="0"/>
              </a:moveTo>
              <a:lnTo>
                <a:pt x="0" y="1518594"/>
              </a:lnTo>
              <a:lnTo>
                <a:pt x="2409835" y="1518594"/>
              </a:lnTo>
              <a:lnTo>
                <a:pt x="2409835"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38CD824-201E-8247-A6DD-8F0A6AF19C86}">
      <dsp:nvSpPr>
        <dsp:cNvPr id="0" name=""/>
        <dsp:cNvSpPr/>
      </dsp:nvSpPr>
      <dsp:spPr>
        <a:xfrm>
          <a:off x="4114800" y="1113108"/>
          <a:ext cx="1204917" cy="1623153"/>
        </a:xfrm>
        <a:custGeom>
          <a:avLst/>
          <a:gdLst/>
          <a:ahLst/>
          <a:cxnLst/>
          <a:rect l="0" t="0" r="0" b="0"/>
          <a:pathLst>
            <a:path>
              <a:moveTo>
                <a:pt x="0" y="0"/>
              </a:moveTo>
              <a:lnTo>
                <a:pt x="0" y="1518594"/>
              </a:lnTo>
              <a:lnTo>
                <a:pt x="1204917" y="1518594"/>
              </a:lnTo>
              <a:lnTo>
                <a:pt x="1204917"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95D241C-7D50-8C4D-A102-01F82F47A98F}">
      <dsp:nvSpPr>
        <dsp:cNvPr id="0" name=""/>
        <dsp:cNvSpPr/>
      </dsp:nvSpPr>
      <dsp:spPr>
        <a:xfrm>
          <a:off x="4069080" y="1113108"/>
          <a:ext cx="91440" cy="1623153"/>
        </a:xfrm>
        <a:custGeom>
          <a:avLst/>
          <a:gdLst/>
          <a:ahLst/>
          <a:cxnLst/>
          <a:rect l="0" t="0" r="0" b="0"/>
          <a:pathLst>
            <a:path>
              <a:moveTo>
                <a:pt x="45720" y="0"/>
              </a:moveTo>
              <a:lnTo>
                <a:pt x="4572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F199A9-32D9-1C47-8DFC-D1310D9967AB}">
      <dsp:nvSpPr>
        <dsp:cNvPr id="0" name=""/>
        <dsp:cNvSpPr/>
      </dsp:nvSpPr>
      <dsp:spPr>
        <a:xfrm>
          <a:off x="2909882" y="1113108"/>
          <a:ext cx="1204917" cy="1623153"/>
        </a:xfrm>
        <a:custGeom>
          <a:avLst/>
          <a:gdLst/>
          <a:ahLst/>
          <a:cxnLst/>
          <a:rect l="0" t="0" r="0" b="0"/>
          <a:pathLst>
            <a:path>
              <a:moveTo>
                <a:pt x="1204917" y="0"/>
              </a:moveTo>
              <a:lnTo>
                <a:pt x="1204917" y="1518594"/>
              </a:lnTo>
              <a:lnTo>
                <a:pt x="0" y="1518594"/>
              </a:lnTo>
              <a:lnTo>
                <a:pt x="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70C504-4F64-094A-94FC-3353F4CF3044}">
      <dsp:nvSpPr>
        <dsp:cNvPr id="0" name=""/>
        <dsp:cNvSpPr/>
      </dsp:nvSpPr>
      <dsp:spPr>
        <a:xfrm>
          <a:off x="1704964" y="1113108"/>
          <a:ext cx="2409835" cy="1623153"/>
        </a:xfrm>
        <a:custGeom>
          <a:avLst/>
          <a:gdLst/>
          <a:ahLst/>
          <a:cxnLst/>
          <a:rect l="0" t="0" r="0" b="0"/>
          <a:pathLst>
            <a:path>
              <a:moveTo>
                <a:pt x="2409835" y="0"/>
              </a:moveTo>
              <a:lnTo>
                <a:pt x="2409835" y="1518594"/>
              </a:lnTo>
              <a:lnTo>
                <a:pt x="0" y="1518594"/>
              </a:lnTo>
              <a:lnTo>
                <a:pt x="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BC5BF26-79D0-5F41-BB17-807941E942CC}">
      <dsp:nvSpPr>
        <dsp:cNvPr id="0" name=""/>
        <dsp:cNvSpPr/>
      </dsp:nvSpPr>
      <dsp:spPr>
        <a:xfrm>
          <a:off x="500047" y="1113108"/>
          <a:ext cx="3614752" cy="1623153"/>
        </a:xfrm>
        <a:custGeom>
          <a:avLst/>
          <a:gdLst/>
          <a:ahLst/>
          <a:cxnLst/>
          <a:rect l="0" t="0" r="0" b="0"/>
          <a:pathLst>
            <a:path>
              <a:moveTo>
                <a:pt x="3614752" y="0"/>
              </a:moveTo>
              <a:lnTo>
                <a:pt x="3614752" y="1518594"/>
              </a:lnTo>
              <a:lnTo>
                <a:pt x="0" y="1518594"/>
              </a:lnTo>
              <a:lnTo>
                <a:pt x="0" y="162315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4FAC12-1D09-494A-852D-362E28E2576D}">
      <dsp:nvSpPr>
        <dsp:cNvPr id="0" name=""/>
        <dsp:cNvSpPr/>
      </dsp:nvSpPr>
      <dsp:spPr>
        <a:xfrm>
          <a:off x="3616900" y="615208"/>
          <a:ext cx="995799" cy="497899"/>
        </a:xfrm>
        <a:prstGeom prst="rect">
          <a:avLst/>
        </a:prstGeom>
        <a:solidFill>
          <a:schemeClr val="accent6">
            <a:alpha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LSP Advisory Committee</a:t>
          </a:r>
        </a:p>
      </dsp:txBody>
      <dsp:txXfrm>
        <a:off x="3616900" y="615208"/>
        <a:ext cx="995799" cy="497899"/>
      </dsp:txXfrm>
    </dsp:sp>
    <dsp:sp modelId="{E654D056-E0BC-9D49-BBB7-E28E5D8C7563}">
      <dsp:nvSpPr>
        <dsp:cNvPr id="0" name=""/>
        <dsp:cNvSpPr/>
      </dsp:nvSpPr>
      <dsp:spPr>
        <a:xfrm>
          <a:off x="2147"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Professional Development</a:t>
          </a:r>
        </a:p>
      </dsp:txBody>
      <dsp:txXfrm>
        <a:off x="2147" y="2736261"/>
        <a:ext cx="995799" cy="497899"/>
      </dsp:txXfrm>
    </dsp:sp>
    <dsp:sp modelId="{2CFEE471-DD99-A842-AD4A-013C3E0EE76F}">
      <dsp:nvSpPr>
        <dsp:cNvPr id="0" name=""/>
        <dsp:cNvSpPr/>
      </dsp:nvSpPr>
      <dsp:spPr>
        <a:xfrm>
          <a:off x="1207064"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Systems</a:t>
          </a:r>
        </a:p>
      </dsp:txBody>
      <dsp:txXfrm>
        <a:off x="1207064" y="2736261"/>
        <a:ext cx="995799" cy="497899"/>
      </dsp:txXfrm>
    </dsp:sp>
    <dsp:sp modelId="{68CB82B3-597D-EC45-874D-6C62FB814B01}">
      <dsp:nvSpPr>
        <dsp:cNvPr id="0" name=""/>
        <dsp:cNvSpPr/>
      </dsp:nvSpPr>
      <dsp:spPr>
        <a:xfrm>
          <a:off x="2411982"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Analytics</a:t>
          </a:r>
        </a:p>
      </dsp:txBody>
      <dsp:txXfrm>
        <a:off x="2411982" y="2736261"/>
        <a:ext cx="995799" cy="497899"/>
      </dsp:txXfrm>
    </dsp:sp>
    <dsp:sp modelId="{BACFB731-7C55-9542-B01B-F4062384EA45}">
      <dsp:nvSpPr>
        <dsp:cNvPr id="0" name=""/>
        <dsp:cNvSpPr/>
      </dsp:nvSpPr>
      <dsp:spPr>
        <a:xfrm>
          <a:off x="3616900"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Discovery &amp; User Experience</a:t>
          </a:r>
        </a:p>
      </dsp:txBody>
      <dsp:txXfrm>
        <a:off x="3616900" y="2736261"/>
        <a:ext cx="995799" cy="497899"/>
      </dsp:txXfrm>
    </dsp:sp>
    <dsp:sp modelId="{D78378C1-2B6A-904F-80AA-254254B175BF}">
      <dsp:nvSpPr>
        <dsp:cNvPr id="0" name=""/>
        <dsp:cNvSpPr/>
      </dsp:nvSpPr>
      <dsp:spPr>
        <a:xfrm>
          <a:off x="4821817"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Resource Sharing</a:t>
          </a:r>
        </a:p>
      </dsp:txBody>
      <dsp:txXfrm>
        <a:off x="4821817" y="2736261"/>
        <a:ext cx="995799" cy="497899"/>
      </dsp:txXfrm>
    </dsp:sp>
    <dsp:sp modelId="{80A7B60C-53A7-A04F-BB00-C8B8BC94DBD0}">
      <dsp:nvSpPr>
        <dsp:cNvPr id="0" name=""/>
        <dsp:cNvSpPr/>
      </dsp:nvSpPr>
      <dsp:spPr>
        <a:xfrm>
          <a:off x="6026735"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Circulation</a:t>
          </a:r>
        </a:p>
      </dsp:txBody>
      <dsp:txXfrm>
        <a:off x="6026735" y="2736261"/>
        <a:ext cx="995799" cy="497899"/>
      </dsp:txXfrm>
    </dsp:sp>
    <dsp:sp modelId="{42DC0E22-B40E-454D-A77B-1C1235E58691}">
      <dsp:nvSpPr>
        <dsp:cNvPr id="0" name=""/>
        <dsp:cNvSpPr/>
      </dsp:nvSpPr>
      <dsp:spPr>
        <a:xfrm>
          <a:off x="7231653" y="2736261"/>
          <a:ext cx="995799" cy="497899"/>
        </a:xfrm>
        <a:prstGeom prst="rect">
          <a:avLst/>
        </a:prstGeom>
        <a:solidFill>
          <a:schemeClr val="accent6">
            <a:alpha val="7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Cataloging</a:t>
          </a:r>
        </a:p>
      </dsp:txBody>
      <dsp:txXfrm>
        <a:off x="7231653" y="2736261"/>
        <a:ext cx="995799" cy="497899"/>
      </dsp:txXfrm>
    </dsp:sp>
    <dsp:sp modelId="{AC1DD165-A41D-D84E-98B9-7079C017E3C4}">
      <dsp:nvSpPr>
        <dsp:cNvPr id="0" name=""/>
        <dsp:cNvSpPr/>
      </dsp:nvSpPr>
      <dsp:spPr>
        <a:xfrm>
          <a:off x="3014441" y="1322226"/>
          <a:ext cx="995799" cy="4978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Implementation Work Group</a:t>
          </a:r>
        </a:p>
      </dsp:txBody>
      <dsp:txXfrm>
        <a:off x="3014441" y="1322226"/>
        <a:ext cx="995799" cy="497899"/>
      </dsp:txXfrm>
    </dsp:sp>
    <dsp:sp modelId="{4131CEE8-66A8-4940-8CC7-B7670F0CE3ED}">
      <dsp:nvSpPr>
        <dsp:cNvPr id="0" name=""/>
        <dsp:cNvSpPr/>
      </dsp:nvSpPr>
      <dsp:spPr>
        <a:xfrm>
          <a:off x="2411982" y="2029243"/>
          <a:ext cx="995799" cy="4978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Vanguard Work Group</a:t>
          </a:r>
        </a:p>
      </dsp:txBody>
      <dsp:txXfrm>
        <a:off x="2411982" y="2029243"/>
        <a:ext cx="995799" cy="497899"/>
      </dsp:txXfrm>
    </dsp:sp>
    <dsp:sp modelId="{8E892D17-A53E-EC4E-BA8C-A9F92E98C7B8}">
      <dsp:nvSpPr>
        <dsp:cNvPr id="0" name=""/>
        <dsp:cNvSpPr/>
      </dsp:nvSpPr>
      <dsp:spPr>
        <a:xfrm>
          <a:off x="4219358" y="1322226"/>
          <a:ext cx="995799" cy="497899"/>
        </a:xfrm>
        <a:prstGeom prst="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en-US" sz="1100" kern="1200" dirty="0"/>
            <a:t>ELUNA Work Group</a:t>
          </a:r>
        </a:p>
      </dsp:txBody>
      <dsp:txXfrm>
        <a:off x="4219358" y="1322226"/>
        <a:ext cx="995799" cy="49789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58E66B-9EE0-9944-B9E4-1EDB9756D914}" type="datetimeFigureOut">
              <a:rPr lang="en-US" smtClean="0"/>
              <a:t>8/30/2018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EEDC56-3D49-D745-90CC-A45C3286D4F8}" type="slidenum">
              <a:rPr lang="en-US" smtClean="0"/>
              <a:t>‹#›</a:t>
            </a:fld>
            <a:endParaRPr lang="en-US"/>
          </a:p>
        </p:txBody>
      </p:sp>
    </p:spTree>
    <p:extLst>
      <p:ext uri="{BB962C8B-B14F-4D97-AF65-F5344CB8AC3E}">
        <p14:creationId xmlns:p14="http://schemas.microsoft.com/office/powerpoint/2010/main" val="1202960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2</a:t>
            </a:fld>
            <a:endParaRPr lang="en-US"/>
          </a:p>
        </p:txBody>
      </p:sp>
    </p:spTree>
    <p:extLst>
      <p:ext uri="{BB962C8B-B14F-4D97-AF65-F5344CB8AC3E}">
        <p14:creationId xmlns:p14="http://schemas.microsoft.com/office/powerpoint/2010/main" val="40707448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11</a:t>
            </a:fld>
            <a:endParaRPr lang="en-US"/>
          </a:p>
        </p:txBody>
      </p:sp>
    </p:spTree>
    <p:extLst>
      <p:ext uri="{BB962C8B-B14F-4D97-AF65-F5344CB8AC3E}">
        <p14:creationId xmlns:p14="http://schemas.microsoft.com/office/powerpoint/2010/main" val="21270675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12</a:t>
            </a:fld>
            <a:endParaRPr lang="en-US"/>
          </a:p>
        </p:txBody>
      </p:sp>
    </p:spTree>
    <p:extLst>
      <p:ext uri="{BB962C8B-B14F-4D97-AF65-F5344CB8AC3E}">
        <p14:creationId xmlns:p14="http://schemas.microsoft.com/office/powerpoint/2010/main" val="4018717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3</a:t>
            </a:fld>
            <a:endParaRPr lang="en-US"/>
          </a:p>
        </p:txBody>
      </p:sp>
    </p:spTree>
    <p:extLst>
      <p:ext uri="{BB962C8B-B14F-4D97-AF65-F5344CB8AC3E}">
        <p14:creationId xmlns:p14="http://schemas.microsoft.com/office/powerpoint/2010/main" val="634358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4</a:t>
            </a:fld>
            <a:endParaRPr lang="en-US"/>
          </a:p>
        </p:txBody>
      </p:sp>
    </p:spTree>
    <p:extLst>
      <p:ext uri="{BB962C8B-B14F-4D97-AF65-F5344CB8AC3E}">
        <p14:creationId xmlns:p14="http://schemas.microsoft.com/office/powerpoint/2010/main" val="23922817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5</a:t>
            </a:fld>
            <a:endParaRPr lang="en-US"/>
          </a:p>
        </p:txBody>
      </p:sp>
    </p:spTree>
    <p:extLst>
      <p:ext uri="{BB962C8B-B14F-4D97-AF65-F5344CB8AC3E}">
        <p14:creationId xmlns:p14="http://schemas.microsoft.com/office/powerpoint/2010/main" val="2113057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6</a:t>
            </a:fld>
            <a:endParaRPr lang="en-US"/>
          </a:p>
        </p:txBody>
      </p:sp>
    </p:spTree>
    <p:extLst>
      <p:ext uri="{BB962C8B-B14F-4D97-AF65-F5344CB8AC3E}">
        <p14:creationId xmlns:p14="http://schemas.microsoft.com/office/powerpoint/2010/main" val="2454023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7</a:t>
            </a:fld>
            <a:endParaRPr lang="en-US"/>
          </a:p>
        </p:txBody>
      </p:sp>
    </p:spTree>
    <p:extLst>
      <p:ext uri="{BB962C8B-B14F-4D97-AF65-F5344CB8AC3E}">
        <p14:creationId xmlns:p14="http://schemas.microsoft.com/office/powerpoint/2010/main" val="2013035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8</a:t>
            </a:fld>
            <a:endParaRPr lang="en-US"/>
          </a:p>
        </p:txBody>
      </p:sp>
    </p:spTree>
    <p:extLst>
      <p:ext uri="{BB962C8B-B14F-4D97-AF65-F5344CB8AC3E}">
        <p14:creationId xmlns:p14="http://schemas.microsoft.com/office/powerpoint/2010/main" val="35103501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9</a:t>
            </a:fld>
            <a:endParaRPr lang="en-US"/>
          </a:p>
        </p:txBody>
      </p:sp>
    </p:spTree>
    <p:extLst>
      <p:ext uri="{BB962C8B-B14F-4D97-AF65-F5344CB8AC3E}">
        <p14:creationId xmlns:p14="http://schemas.microsoft.com/office/powerpoint/2010/main" val="3438492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FEEDC56-3D49-D745-90CC-A45C3286D4F8}" type="slidenum">
              <a:rPr lang="en-US" smtClean="0"/>
              <a:t>10</a:t>
            </a:fld>
            <a:endParaRPr lang="en-US"/>
          </a:p>
        </p:txBody>
      </p:sp>
    </p:spTree>
    <p:extLst>
      <p:ext uri="{BB962C8B-B14F-4D97-AF65-F5344CB8AC3E}">
        <p14:creationId xmlns:p14="http://schemas.microsoft.com/office/powerpoint/2010/main" val="1047270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PI 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0581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chCenter Background">
    <p:spTree>
      <p:nvGrpSpPr>
        <p:cNvPr id="1" name=""/>
        <p:cNvGrpSpPr/>
        <p:nvPr/>
      </p:nvGrpSpPr>
      <p:grpSpPr>
        <a:xfrm>
          <a:off x="0" y="0"/>
          <a:ext cx="0" cy="0"/>
          <a:chOff x="0" y="0"/>
          <a:chExt cx="0" cy="0"/>
        </a:xfrm>
      </p:grpSpPr>
    </p:spTree>
    <p:extLst>
      <p:ext uri="{BB962C8B-B14F-4D97-AF65-F5344CB8AC3E}">
        <p14:creationId xmlns:p14="http://schemas.microsoft.com/office/powerpoint/2010/main" val="9014484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5F5840E-7876-4137-9889-81ED1DD663B4}" type="slidenum">
              <a:rPr lang="en-US" smtClean="0"/>
              <a:t>‹#›</a:t>
            </a:fld>
            <a:endParaRPr lang="en-US"/>
          </a:p>
        </p:txBody>
      </p:sp>
    </p:spTree>
    <p:extLst>
      <p:ext uri="{BB962C8B-B14F-4D97-AF65-F5344CB8AC3E}">
        <p14:creationId xmlns:p14="http://schemas.microsoft.com/office/powerpoint/2010/main" val="30316227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160C87C-0FA4-4794-850C-73F8AC61FDEB}"/>
              </a:ext>
            </a:extLst>
          </p:cNvPr>
          <p:cNvSpPr/>
          <p:nvPr userDrawn="1"/>
        </p:nvSpPr>
        <p:spPr>
          <a:xfrm>
            <a:off x="436098" y="3509889"/>
            <a:ext cx="2145324" cy="858129"/>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30E70092-0FE7-4655-8689-48C8CBE4B481}"/>
              </a:ext>
            </a:extLst>
          </p:cNvPr>
          <p:cNvPicPr>
            <a:picLocks noChangeAspect="1"/>
          </p:cNvPicPr>
          <p:nvPr userDrawn="1"/>
        </p:nvPicPr>
        <p:blipFill>
          <a:blip r:embed="rId4"/>
          <a:stretch>
            <a:fillRect/>
          </a:stretch>
        </p:blipFill>
        <p:spPr>
          <a:xfrm>
            <a:off x="512517" y="3488023"/>
            <a:ext cx="1977465" cy="883268"/>
          </a:xfrm>
          <a:prstGeom prst="rect">
            <a:avLst/>
          </a:prstGeom>
        </p:spPr>
      </p:pic>
    </p:spTree>
    <p:extLst>
      <p:ext uri="{BB962C8B-B14F-4D97-AF65-F5344CB8AC3E}">
        <p14:creationId xmlns:p14="http://schemas.microsoft.com/office/powerpoint/2010/main" val="1926039006"/>
      </p:ext>
    </p:extLst>
  </p:cSld>
  <p:clrMap bg1="lt1" tx1="dk1" bg2="lt2" tx2="dk2" accent1="accent1" accent2="accent2" accent3="accent3" accent4="accent4" accent5="accent5" accent6="accent6" hlink="hlink" folHlink="folHlink"/>
  <p:sldLayoutIdLst>
    <p:sldLayoutId id="2147483689" r:id="rId1"/>
  </p:sldLayoutIdLst>
  <p:hf hdr="0"/>
  <p:txStyles>
    <p:titleStyle>
      <a:lvl1pPr algn="ctr" defTabSz="342900" rtl="0" eaLnBrk="1" fontAlgn="base" hangingPunct="1">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eaLnBrk="1" fontAlgn="base" hangingPunct="1">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eaLnBrk="1" fontAlgn="base" hangingPunct="1">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eaLnBrk="1" fontAlgn="base" hangingPunct="1">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050" name="TextBox 1"/>
          <p:cNvSpPr txBox="1">
            <a:spLocks noChangeArrowheads="1"/>
          </p:cNvSpPr>
          <p:nvPr/>
        </p:nvSpPr>
        <p:spPr bwMode="auto">
          <a:xfrm>
            <a:off x="7288213" y="4800600"/>
            <a:ext cx="136366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algn="r"/>
            <a:fld id="{F5EF66B8-1C3C-9644-9CA1-A32F363EB6D6}" type="slidenum">
              <a:rPr lang="en-US" sz="900">
                <a:solidFill>
                  <a:srgbClr val="1B3075"/>
                </a:solidFill>
                <a:latin typeface="Goudy Old Style" charset="0"/>
                <a:cs typeface="Goudy Old Style" charset="0"/>
              </a:rPr>
              <a:pPr algn="r"/>
              <a:t>‹#›</a:t>
            </a:fld>
            <a:endParaRPr lang="en-US" sz="900">
              <a:solidFill>
                <a:srgbClr val="1B3075"/>
              </a:solidFill>
              <a:latin typeface="Goudy Old Style" charset="0"/>
              <a:cs typeface="Goudy Old Style" charset="0"/>
            </a:endParaRPr>
          </a:p>
        </p:txBody>
      </p:sp>
      <p:sp>
        <p:nvSpPr>
          <p:cNvPr id="2" name="Rectangle 1">
            <a:extLst>
              <a:ext uri="{FF2B5EF4-FFF2-40B4-BE49-F238E27FC236}">
                <a16:creationId xmlns:a16="http://schemas.microsoft.com/office/drawing/2014/main" id="{AF55B9FA-5EAD-4B2D-BEBD-B3A82AD29F3F}"/>
              </a:ext>
            </a:extLst>
          </p:cNvPr>
          <p:cNvSpPr/>
          <p:nvPr userDrawn="1"/>
        </p:nvSpPr>
        <p:spPr>
          <a:xfrm>
            <a:off x="429065" y="119575"/>
            <a:ext cx="2124221" cy="393896"/>
          </a:xfrm>
          <a:prstGeom prst="rect">
            <a:avLst/>
          </a:prstGeom>
          <a:solidFill>
            <a:srgbClr val="204D9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183978AE-C580-4BC9-9CBA-53B5F0151EB1}"/>
              </a:ext>
            </a:extLst>
          </p:cNvPr>
          <p:cNvPicPr>
            <a:picLocks noChangeAspect="1"/>
          </p:cNvPicPr>
          <p:nvPr userDrawn="1"/>
        </p:nvPicPr>
        <p:blipFill>
          <a:blip r:embed="rId4"/>
          <a:stretch>
            <a:fillRect/>
          </a:stretch>
        </p:blipFill>
        <p:spPr>
          <a:xfrm>
            <a:off x="429065" y="133643"/>
            <a:ext cx="2243797" cy="373966"/>
          </a:xfrm>
          <a:prstGeom prst="rect">
            <a:avLst/>
          </a:prstGeom>
        </p:spPr>
      </p:pic>
    </p:spTree>
    <p:extLst>
      <p:ext uri="{BB962C8B-B14F-4D97-AF65-F5344CB8AC3E}">
        <p14:creationId xmlns:p14="http://schemas.microsoft.com/office/powerpoint/2010/main" val="948459140"/>
      </p:ext>
    </p:extLst>
  </p:cSld>
  <p:clrMap bg1="lt1" tx1="dk1" bg2="lt2" tx2="dk2" accent1="accent1" accent2="accent2" accent3="accent3" accent4="accent4" accent5="accent5" accent6="accent6" hlink="hlink" folHlink="folHlink"/>
  <p:sldLayoutIdLst>
    <p:sldLayoutId id="2147483676" r:id="rId1"/>
  </p:sldLayoutIdLst>
  <p:hf hdr="0"/>
  <p:txStyles>
    <p:titleStyle>
      <a:lvl1pPr algn="ctr" defTabSz="342900" rtl="0" fontAlgn="base">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fontAlgn="base">
        <a:spcBef>
          <a:spcPct val="20000"/>
        </a:spcBef>
        <a:spcAft>
          <a:spcPct val="0"/>
        </a:spcAft>
        <a:buFont typeface="Arial" charset="0"/>
        <a:buChar char="•"/>
        <a:defRPr sz="2400" kern="1200">
          <a:solidFill>
            <a:schemeClr val="tx1"/>
          </a:solidFill>
          <a:latin typeface="+mn-lt"/>
          <a:ea typeface="ＭＳ Ｐゴシック" charset="0"/>
          <a:cs typeface="ＭＳ Ｐゴシック" charset="0"/>
        </a:defRPr>
      </a:lvl1pPr>
      <a:lvl2pPr marL="557213" indent="-214313" algn="l" defTabSz="342900" rtl="0" fontAlgn="base">
        <a:spcBef>
          <a:spcPct val="20000"/>
        </a:spcBef>
        <a:spcAft>
          <a:spcPct val="0"/>
        </a:spcAft>
        <a:buFont typeface="Arial" charset="0"/>
        <a:buChar char="–"/>
        <a:defRPr sz="2100" kern="1200">
          <a:solidFill>
            <a:schemeClr val="tx1"/>
          </a:solidFill>
          <a:latin typeface="+mn-lt"/>
          <a:ea typeface="ＭＳ Ｐゴシック" charset="0"/>
          <a:cs typeface="+mn-cs"/>
        </a:defRPr>
      </a:lvl2pPr>
      <a:lvl3pPr marL="857250" indent="-171450" algn="l" defTabSz="342900" rtl="0" fontAlgn="base">
        <a:spcBef>
          <a:spcPct val="20000"/>
        </a:spcBef>
        <a:spcAft>
          <a:spcPct val="0"/>
        </a:spcAft>
        <a:buFont typeface="Arial" charset="0"/>
        <a:buChar char="•"/>
        <a:defRPr sz="1800" kern="1200">
          <a:solidFill>
            <a:schemeClr val="tx1"/>
          </a:solidFill>
          <a:latin typeface="+mn-lt"/>
          <a:ea typeface="ＭＳ Ｐゴシック" charset="0"/>
          <a:cs typeface="+mn-cs"/>
        </a:defRPr>
      </a:lvl3pPr>
      <a:lvl4pPr marL="1200150" indent="-171450" algn="l" defTabSz="342900" rtl="0" fontAlgn="base">
        <a:spcBef>
          <a:spcPct val="20000"/>
        </a:spcBef>
        <a:spcAft>
          <a:spcPct val="0"/>
        </a:spcAft>
        <a:buFont typeface="Arial" charset="0"/>
        <a:buChar char="–"/>
        <a:defRPr sz="1500" kern="1200">
          <a:solidFill>
            <a:schemeClr val="tx1"/>
          </a:solidFill>
          <a:latin typeface="+mn-lt"/>
          <a:ea typeface="ＭＳ Ｐゴシック" charset="0"/>
          <a:cs typeface="+mn-cs"/>
        </a:defRPr>
      </a:lvl4pPr>
      <a:lvl5pPr marL="1543050" indent="-171450" algn="l" defTabSz="342900" rtl="0" fontAlgn="base">
        <a:spcBef>
          <a:spcPct val="20000"/>
        </a:spcBef>
        <a:spcAft>
          <a:spcPct val="0"/>
        </a:spcAft>
        <a:buFont typeface="Arial"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5F5840E-7876-4137-9889-81ED1DD663B4}" type="slidenum">
              <a:rPr lang="en-US" smtClean="0"/>
              <a:t>‹#›</a:t>
            </a:fld>
            <a:endParaRPr lang="en-US"/>
          </a:p>
        </p:txBody>
      </p:sp>
    </p:spTree>
    <p:extLst>
      <p:ext uri="{BB962C8B-B14F-4D97-AF65-F5344CB8AC3E}">
        <p14:creationId xmlns:p14="http://schemas.microsoft.com/office/powerpoint/2010/main" val="2784027039"/>
      </p:ext>
    </p:extLst>
  </p:cSld>
  <p:clrMap bg1="lt1" tx1="dk1" bg2="lt2" tx2="dk2" accent1="accent1" accent2="accent2" accent3="accent3" accent4="accent4" accent5="accent5" accent6="accent6" hlink="hlink" folHlink="folHlink"/>
  <p:sldLayoutIdLst>
    <p:sldLayoutId id="214748369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C5EF361-0416-5D46-9A70-9B73B2D3A7BA}"/>
              </a:ext>
            </a:extLst>
          </p:cNvPr>
          <p:cNvSpPr txBox="1"/>
          <p:nvPr/>
        </p:nvSpPr>
        <p:spPr>
          <a:xfrm>
            <a:off x="188535" y="1063366"/>
            <a:ext cx="8851770" cy="1569660"/>
          </a:xfrm>
          <a:prstGeom prst="rect">
            <a:avLst/>
          </a:prstGeom>
          <a:noFill/>
        </p:spPr>
        <p:txBody>
          <a:bodyPr wrap="square" rtlCol="0">
            <a:spAutoFit/>
          </a:bodyPr>
          <a:lstStyle/>
          <a:p>
            <a:pPr algn="ctr"/>
            <a:r>
              <a:rPr lang="en-US" sz="4800" dirty="0">
                <a:solidFill>
                  <a:schemeClr val="bg1"/>
                </a:solidFill>
                <a:latin typeface="Impact" panose="020B0806030902050204" pitchFamily="34" charset="0"/>
                <a:cs typeface="Al Bayan Plain" pitchFamily="2" charset="-78"/>
              </a:rPr>
              <a:t>Library Service Platform  </a:t>
            </a:r>
          </a:p>
          <a:p>
            <a:pPr algn="ctr"/>
            <a:r>
              <a:rPr lang="en-US" sz="4800" dirty="0">
                <a:solidFill>
                  <a:schemeClr val="bg1"/>
                </a:solidFill>
                <a:latin typeface="Impact" panose="020B0806030902050204" pitchFamily="34" charset="0"/>
                <a:cs typeface="Al Bayan Plain" pitchFamily="2" charset="-78"/>
              </a:rPr>
              <a:t>- Project Update -</a:t>
            </a:r>
          </a:p>
        </p:txBody>
      </p:sp>
      <p:sp>
        <p:nvSpPr>
          <p:cNvPr id="3" name="TextBox 2">
            <a:extLst>
              <a:ext uri="{FF2B5EF4-FFF2-40B4-BE49-F238E27FC236}">
                <a16:creationId xmlns:a16="http://schemas.microsoft.com/office/drawing/2014/main" id="{D15216E9-9ABE-524F-A9F4-56F849D90FE4}"/>
              </a:ext>
            </a:extLst>
          </p:cNvPr>
          <p:cNvSpPr txBox="1"/>
          <p:nvPr/>
        </p:nvSpPr>
        <p:spPr>
          <a:xfrm>
            <a:off x="2610465" y="3522301"/>
            <a:ext cx="6312309" cy="707886"/>
          </a:xfrm>
          <a:prstGeom prst="rect">
            <a:avLst/>
          </a:prstGeom>
          <a:noFill/>
        </p:spPr>
        <p:txBody>
          <a:bodyPr wrap="square" rtlCol="0">
            <a:spAutoFit/>
          </a:bodyPr>
          <a:lstStyle/>
          <a:p>
            <a:r>
              <a:rPr lang="en-US" sz="2000" dirty="0">
                <a:solidFill>
                  <a:schemeClr val="tx2"/>
                </a:solidFill>
                <a:latin typeface="Impact" panose="020B0806030902050204" pitchFamily="34" charset="0"/>
              </a:rPr>
              <a:t>Prepared by:</a:t>
            </a:r>
          </a:p>
          <a:p>
            <a:r>
              <a:rPr lang="en-US" sz="2000" dirty="0">
                <a:solidFill>
                  <a:schemeClr val="tx2"/>
                </a:solidFill>
                <a:latin typeface="Impact" panose="020B0806030902050204" pitchFamily="34" charset="0"/>
              </a:rPr>
              <a:t>Amy Beadle, LSP Statewide Program Manager </a:t>
            </a:r>
          </a:p>
        </p:txBody>
      </p:sp>
    </p:spTree>
    <p:extLst>
      <p:ext uri="{BB962C8B-B14F-4D97-AF65-F5344CB8AC3E}">
        <p14:creationId xmlns:p14="http://schemas.microsoft.com/office/powerpoint/2010/main" val="1902590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758687"/>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Interest and Participation</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297296"/>
            <a:ext cx="8422518" cy="193899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Based upon the project’s Environmental Scan (January 2018) and follow-up surveys, over 80 colleges have indicated their interest in being a part of the statewide LSP project. There are many benefits in  doing so, including:</a:t>
            </a: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
        <p:nvSpPr>
          <p:cNvPr id="3" name="TextBox 2">
            <a:extLst>
              <a:ext uri="{FF2B5EF4-FFF2-40B4-BE49-F238E27FC236}">
                <a16:creationId xmlns:a16="http://schemas.microsoft.com/office/drawing/2014/main" id="{15D909C0-537C-2642-9DCF-A88EED06F107}"/>
              </a:ext>
            </a:extLst>
          </p:cNvPr>
          <p:cNvSpPr txBox="1"/>
          <p:nvPr/>
        </p:nvSpPr>
        <p:spPr>
          <a:xfrm>
            <a:off x="514084" y="2821508"/>
            <a:ext cx="3765844"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Cost Savings</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Enhanced Discovery</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Integrated Workflow</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Improved Maintenance</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Support Staff at the System-level</a:t>
            </a:r>
          </a:p>
        </p:txBody>
      </p:sp>
      <p:sp>
        <p:nvSpPr>
          <p:cNvPr id="6" name="TextBox 5">
            <a:extLst>
              <a:ext uri="{FF2B5EF4-FFF2-40B4-BE49-F238E27FC236}">
                <a16:creationId xmlns:a16="http://schemas.microsoft.com/office/drawing/2014/main" id="{22254838-4AAD-F64D-8D50-726EEB7AA6C7}"/>
              </a:ext>
            </a:extLst>
          </p:cNvPr>
          <p:cNvSpPr txBox="1"/>
          <p:nvPr/>
        </p:nvSpPr>
        <p:spPr>
          <a:xfrm>
            <a:off x="4279928" y="2821508"/>
            <a:ext cx="4769254" cy="1754326"/>
          </a:xfrm>
          <a:prstGeom prst="rect">
            <a:avLst/>
          </a:prstGeom>
          <a:noFill/>
        </p:spPr>
        <p:txBody>
          <a:bodyPr wrap="none" rtlCol="0">
            <a:spAutoFit/>
          </a:bodyPr>
          <a:lstStyle/>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Unlimited Connectivity</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Robust Analytics</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State of the Art Architecture and Design</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Collaboration with other CCC libraries</a:t>
            </a:r>
          </a:p>
          <a:p>
            <a:pPr marL="285750" indent="-285750">
              <a:buFont typeface="Arial" panose="020B0604020202020204" pitchFamily="34" charset="0"/>
              <a:buChar char="•"/>
            </a:pPr>
            <a:r>
              <a:rPr lang="en-US" b="1" dirty="0">
                <a:solidFill>
                  <a:srgbClr val="204D9E"/>
                </a:solidFill>
                <a:latin typeface="Arial Narrow" panose="020B0604020202020204" pitchFamily="34" charset="0"/>
                <a:cs typeface="Arial Narrow" panose="020B0604020202020204" pitchFamily="34" charset="0"/>
              </a:rPr>
              <a:t>Better User Experience – for students and staff!</a:t>
            </a:r>
          </a:p>
          <a:p>
            <a:endParaRPr lang="en-US" dirty="0"/>
          </a:p>
        </p:txBody>
      </p:sp>
    </p:spTree>
    <p:extLst>
      <p:ext uri="{BB962C8B-B14F-4D97-AF65-F5344CB8AC3E}">
        <p14:creationId xmlns:p14="http://schemas.microsoft.com/office/powerpoint/2010/main" val="57399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0" y="664419"/>
            <a:ext cx="8380339"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rPr>
              <a:t>What Now?</a:t>
            </a:r>
            <a:endParaRPr lang="en-US" sz="3200" b="1"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
        <p:nvSpPr>
          <p:cNvPr id="4" name="TextBox 3">
            <a:extLst>
              <a:ext uri="{FF2B5EF4-FFF2-40B4-BE49-F238E27FC236}">
                <a16:creationId xmlns:a16="http://schemas.microsoft.com/office/drawing/2014/main" id="{3B0A1F19-AB2D-5F4A-BEA5-AF18DC16B544}"/>
              </a:ext>
            </a:extLst>
          </p:cNvPr>
          <p:cNvSpPr txBox="1"/>
          <p:nvPr/>
        </p:nvSpPr>
        <p:spPr>
          <a:xfrm>
            <a:off x="344560" y="1127613"/>
            <a:ext cx="8422518" cy="4216539"/>
          </a:xfrm>
          <a:prstGeom prst="rect">
            <a:avLst/>
          </a:prstGeom>
          <a:noFill/>
        </p:spPr>
        <p:txBody>
          <a:bodyPr wrap="square" rtlCol="0">
            <a:spAutoFit/>
          </a:bodyPr>
          <a:lstStyle/>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If you know that you’re going to participate in the Statewide LSP, please sign and submit the Letter of Intent that was sent to all of the CCL Library contacts on 8/22.</a:t>
            </a:r>
          </a:p>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Make certain that the Alma (9/12 at 1:00 pm) and Primo (9/13 at 1:00 pm) online demonstrations are on your calendar. Watch for sign-on information in the coming days.</a:t>
            </a:r>
          </a:p>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Look for announcements regarding the regional meetings being set for mid-late September.</a:t>
            </a:r>
          </a:p>
          <a:p>
            <a:pPr marL="457200" indent="-457200">
              <a:buAutoNum type="arabicPeriod"/>
            </a:pPr>
            <a:r>
              <a:rPr lang="en-US" sz="2000" b="1" dirty="0">
                <a:solidFill>
                  <a:schemeClr val="accent1">
                    <a:lumMod val="50000"/>
                    <a:lumOff val="50000"/>
                  </a:schemeClr>
                </a:solidFill>
                <a:latin typeface="Arial Narrow" panose="020B0604020202020204" pitchFamily="34" charset="0"/>
                <a:cs typeface="Arial Narrow" panose="020B0604020202020204" pitchFamily="34" charset="0"/>
              </a:rPr>
              <a:t>Talk to your Deans, Directors, VPIs and CBOs about the LSP project and make a plan for getting your Institution Participation Agreement signed and submitted by October 31, 2018.</a:t>
            </a:r>
          </a:p>
          <a:p>
            <a:pPr marL="457200" indent="-457200">
              <a:buAutoNum type="arabicPeriod"/>
            </a:pPr>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a:p>
            <a:endParaRPr lang="en-US" sz="2400" b="1" dirty="0">
              <a:solidFill>
                <a:schemeClr val="accent1">
                  <a:lumMod val="50000"/>
                  <a:lumOff val="5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36262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AE1EB46-1196-0844-A847-40E8D2C8CA14}"/>
              </a:ext>
            </a:extLst>
          </p:cNvPr>
          <p:cNvSpPr/>
          <p:nvPr/>
        </p:nvSpPr>
        <p:spPr>
          <a:xfrm>
            <a:off x="0" y="688156"/>
            <a:ext cx="9144000" cy="4455343"/>
          </a:xfrm>
          <a:prstGeom prst="rect">
            <a:avLst/>
          </a:prstGeom>
          <a:solidFill>
            <a:srgbClr val="204D9E"/>
          </a:solidFill>
        </p:spPr>
        <p:style>
          <a:lnRef idx="1">
            <a:schemeClr val="accent1"/>
          </a:lnRef>
          <a:fillRef idx="3">
            <a:schemeClr val="accent1"/>
          </a:fillRef>
          <a:effectRef idx="2">
            <a:schemeClr val="accent1"/>
          </a:effectRef>
          <a:fontRef idx="minor">
            <a:schemeClr val="lt1"/>
          </a:fontRef>
        </p:style>
        <p:txBody>
          <a:bodyPr rtlCol="0" anchor="ctr"/>
          <a:lstStyle/>
          <a:p>
            <a:endParaRPr lang="en-US" sz="2800" dirty="0">
              <a:solidFill>
                <a:schemeClr val="bg1"/>
              </a:solidFill>
              <a:latin typeface="Impact" panose="020B0806030902050204" pitchFamily="34" charset="0"/>
              <a:cs typeface="Arial Narrow" panose="020B0604020202020204" pitchFamily="34" charset="0"/>
            </a:endParaRPr>
          </a:p>
          <a:p>
            <a:pPr algn="ctr"/>
            <a:endParaRPr lang="en-US" dirty="0"/>
          </a:p>
        </p:txBody>
      </p:sp>
      <p:sp>
        <p:nvSpPr>
          <p:cNvPr id="6" name="TextBox 5">
            <a:extLst>
              <a:ext uri="{FF2B5EF4-FFF2-40B4-BE49-F238E27FC236}">
                <a16:creationId xmlns:a16="http://schemas.microsoft.com/office/drawing/2014/main" id="{18FE410A-95B6-EE4F-B6AC-82A6F317E9A3}"/>
              </a:ext>
            </a:extLst>
          </p:cNvPr>
          <p:cNvSpPr txBox="1"/>
          <p:nvPr/>
        </p:nvSpPr>
        <p:spPr>
          <a:xfrm>
            <a:off x="1074655" y="1300898"/>
            <a:ext cx="7107811" cy="2954655"/>
          </a:xfrm>
          <a:prstGeom prst="rect">
            <a:avLst/>
          </a:prstGeom>
          <a:noFill/>
        </p:spPr>
        <p:txBody>
          <a:bodyPr wrap="square" rtlCol="0">
            <a:spAutoFit/>
          </a:bodyPr>
          <a:lstStyle/>
          <a:p>
            <a:r>
              <a:rPr lang="en-US" sz="2800" dirty="0">
                <a:solidFill>
                  <a:schemeClr val="bg1"/>
                </a:solidFill>
                <a:latin typeface="Impact" panose="020B0806030902050204" pitchFamily="34" charset="0"/>
                <a:cs typeface="Arial Narrow" panose="020B0604020202020204" pitchFamily="34" charset="0"/>
              </a:rPr>
              <a:t>Questions? </a:t>
            </a:r>
          </a:p>
          <a:p>
            <a:r>
              <a:rPr lang="en-US" sz="2800" u="sng" dirty="0">
                <a:solidFill>
                  <a:schemeClr val="bg1"/>
                </a:solidFill>
                <a:latin typeface="Impact" panose="020B0806030902050204" pitchFamily="34" charset="0"/>
                <a:cs typeface="Arial Narrow" panose="020B0604020202020204" pitchFamily="34" charset="0"/>
              </a:rPr>
              <a:t>Contact</a:t>
            </a:r>
            <a:r>
              <a:rPr lang="en-US" sz="2800" dirty="0">
                <a:solidFill>
                  <a:schemeClr val="bg1"/>
                </a:solidFill>
                <a:latin typeface="Impact" panose="020B0806030902050204" pitchFamily="34" charset="0"/>
                <a:cs typeface="Arial Narrow" panose="020B0604020202020204" pitchFamily="34" charset="0"/>
              </a:rPr>
              <a:t>:</a:t>
            </a:r>
          </a:p>
          <a:p>
            <a:r>
              <a:rPr lang="en-US" sz="2800" dirty="0">
                <a:solidFill>
                  <a:schemeClr val="bg1"/>
                </a:solidFill>
                <a:latin typeface="Impact" panose="020B0806030902050204" pitchFamily="34" charset="0"/>
                <a:cs typeface="Arial Narrow" panose="020B0604020202020204" pitchFamily="34" charset="0"/>
              </a:rPr>
              <a:t>Amy Beadle</a:t>
            </a:r>
          </a:p>
          <a:p>
            <a:r>
              <a:rPr lang="en-US" sz="2800" dirty="0">
                <a:solidFill>
                  <a:schemeClr val="bg1"/>
                </a:solidFill>
                <a:latin typeface="Impact" panose="020B0806030902050204" pitchFamily="34" charset="0"/>
                <a:cs typeface="Arial Narrow" panose="020B0604020202020204" pitchFamily="34" charset="0"/>
              </a:rPr>
              <a:t>Statewide Program Manager/Project Lead </a:t>
            </a:r>
          </a:p>
          <a:p>
            <a:r>
              <a:rPr lang="en-US" sz="2800" dirty="0" err="1">
                <a:solidFill>
                  <a:schemeClr val="bg1"/>
                </a:solidFill>
                <a:latin typeface="Impact" panose="020B0806030902050204" pitchFamily="34" charset="0"/>
                <a:cs typeface="Arial Narrow" panose="020B0604020202020204" pitchFamily="34" charset="0"/>
              </a:rPr>
              <a:t>abeadle@ccctechcenter.org</a:t>
            </a:r>
            <a:endParaRPr lang="en-US" sz="2800" dirty="0">
              <a:solidFill>
                <a:schemeClr val="bg1"/>
              </a:solidFill>
              <a:latin typeface="Impact" panose="020B0806030902050204" pitchFamily="34" charset="0"/>
              <a:cs typeface="Arial Narrow" panose="020B0604020202020204" pitchFamily="34" charset="0"/>
            </a:endParaRPr>
          </a:p>
          <a:p>
            <a:r>
              <a:rPr lang="en-US" sz="2800" dirty="0">
                <a:solidFill>
                  <a:schemeClr val="bg1"/>
                </a:solidFill>
                <a:latin typeface="Impact" panose="020B0806030902050204" pitchFamily="34" charset="0"/>
                <a:cs typeface="Arial Narrow" panose="020B0604020202020204" pitchFamily="34" charset="0"/>
              </a:rPr>
              <a:t>530.879.4170</a:t>
            </a:r>
          </a:p>
          <a:p>
            <a:endParaRPr lang="en-US" dirty="0"/>
          </a:p>
        </p:txBody>
      </p:sp>
    </p:spTree>
    <p:extLst>
      <p:ext uri="{BB962C8B-B14F-4D97-AF65-F5344CB8AC3E}">
        <p14:creationId xmlns:p14="http://schemas.microsoft.com/office/powerpoint/2010/main" val="233742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643345"/>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Purpose and Plan</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6" y="1228120"/>
            <a:ext cx="8342791" cy="378565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On behalf of the California Community College libraries, the California Community Colleges Chancellor’s Office (CCCCO), and the CCC Technology Center (CCCTC) have initiated a state-funded project to obtain a single cloud-based library services platform (LSP) to replace the various ILS systems now in use in any of the 114 libraries which choose to participate. The CCCCO and the CCCTC have partnered with the CCL to form project governance, develop a project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workplan</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select representative vanguard colleges and complete the procurement process. </a:t>
            </a:r>
          </a:p>
          <a:p>
            <a:endParaRPr lang="en-US" sz="24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1846796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662199"/>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Purpose and Plan</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6" y="1246974"/>
            <a:ext cx="8652438" cy="3416320"/>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After an in-depth evaluation process, the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Alma and Primo products were selected to serve as the LSP platform for the California Community Colleges. The project team, CCL, vanguard schools and other stakeholders are now working with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to assure a successful implementation across the system. A single implementation for all participating libraries will begin in January 2019 with all participants going live on the system in December 2019 or January 2020. </a:t>
            </a:r>
            <a:r>
              <a:rPr lang="en-US" sz="2400" b="1" dirty="0">
                <a:solidFill>
                  <a:schemeClr val="accent6">
                    <a:lumMod val="60000"/>
                    <a:lumOff val="40000"/>
                  </a:schemeClr>
                </a:solidFill>
                <a:latin typeface="Arial Narrow" panose="020B0604020202020204" pitchFamily="34" charset="0"/>
                <a:cs typeface="Arial Narrow" panose="020B0604020202020204" pitchFamily="34" charset="0"/>
              </a:rPr>
              <a:t>The implementation fee and the 2020-21 subscription costs will be funded by the LSP project for all participating institutions.</a:t>
            </a:r>
          </a:p>
        </p:txBody>
      </p:sp>
    </p:spTree>
    <p:extLst>
      <p:ext uri="{BB962C8B-B14F-4D97-AF65-F5344CB8AC3E}">
        <p14:creationId xmlns:p14="http://schemas.microsoft.com/office/powerpoint/2010/main" val="2203382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9" y="709333"/>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Ongoing Funding</a:t>
            </a:r>
            <a:endParaRPr lang="en-US" dirty="0"/>
          </a:p>
        </p:txBody>
      </p:sp>
      <p:sp>
        <p:nvSpPr>
          <p:cNvPr id="4" name="TextBox 3">
            <a:extLst>
              <a:ext uri="{FF2B5EF4-FFF2-40B4-BE49-F238E27FC236}">
                <a16:creationId xmlns:a16="http://schemas.microsoft.com/office/drawing/2014/main" id="{AEFAB455-9A8E-7541-84D9-F692484488FB}"/>
              </a:ext>
            </a:extLst>
          </p:cNvPr>
          <p:cNvSpPr txBox="1"/>
          <p:nvPr/>
        </p:nvSpPr>
        <p:spPr>
          <a:xfrm>
            <a:off x="331309" y="1294108"/>
            <a:ext cx="8595716" cy="3046988"/>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A request for ongoing funding for an additional five years was submitted by the Council of Chief Librarians for consideration in the 2019-20 Legislative Budget. If awarded, funding would include the ongoing Alma/Primo subscriptions for all 114 colleges, the possible addition of the Ex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Libris</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t>
            </a:r>
            <a:r>
              <a:rPr lang="en-US" sz="2400" b="1" dirty="0" err="1">
                <a:solidFill>
                  <a:schemeClr val="accent1">
                    <a:lumMod val="50000"/>
                    <a:lumOff val="50000"/>
                  </a:schemeClr>
                </a:solidFill>
                <a:latin typeface="Arial Narrow" panose="020B0604020202020204" pitchFamily="34" charset="0"/>
                <a:cs typeface="Arial Narrow" panose="020B0604020202020204" pitchFamily="34" charset="0"/>
              </a:rPr>
              <a:t>Leganto</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product (implementation and subscription) for all 114 colleges, as well as ongoing project management, administration and library systems expertise at the program level. </a:t>
            </a:r>
          </a:p>
        </p:txBody>
      </p:sp>
    </p:spTree>
    <p:extLst>
      <p:ext uri="{BB962C8B-B14F-4D97-AF65-F5344CB8AC3E}">
        <p14:creationId xmlns:p14="http://schemas.microsoft.com/office/powerpoint/2010/main" val="3618285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31306" y="723061"/>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Project Leadership</a:t>
            </a:r>
            <a:endParaRPr lang="en-US" dirty="0"/>
          </a:p>
        </p:txBody>
      </p:sp>
      <p:graphicFrame>
        <p:nvGraphicFramePr>
          <p:cNvPr id="3" name="Diagram 2">
            <a:extLst>
              <a:ext uri="{FF2B5EF4-FFF2-40B4-BE49-F238E27FC236}">
                <a16:creationId xmlns:a16="http://schemas.microsoft.com/office/drawing/2014/main" id="{45E8C426-186E-7047-825A-01D3080037BA}"/>
              </a:ext>
            </a:extLst>
          </p:cNvPr>
          <p:cNvGraphicFramePr/>
          <p:nvPr>
            <p:extLst>
              <p:ext uri="{D42A27DB-BD31-4B8C-83A1-F6EECF244321}">
                <p14:modId xmlns:p14="http://schemas.microsoft.com/office/powerpoint/2010/main" val="769205057"/>
              </p:ext>
            </p:extLst>
          </p:nvPr>
        </p:nvGraphicFramePr>
        <p:xfrm>
          <a:off x="4920790" y="723060"/>
          <a:ext cx="4506014" cy="29156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18B1DB51-99C5-A143-9BB7-870C5C79EB6C}"/>
              </a:ext>
            </a:extLst>
          </p:cNvPr>
          <p:cNvSpPr txBox="1"/>
          <p:nvPr/>
        </p:nvSpPr>
        <p:spPr>
          <a:xfrm>
            <a:off x="331305" y="1307836"/>
            <a:ext cx="8303647" cy="3323987"/>
          </a:xfrm>
          <a:prstGeom prst="rect">
            <a:avLst/>
          </a:prstGeom>
          <a:noFill/>
        </p:spPr>
        <p:txBody>
          <a:bodyPr wrap="square" rtlCol="0">
            <a:spAutoFit/>
          </a:bodyPr>
          <a:lstStyle/>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Doug </a:t>
            </a:r>
            <a:r>
              <a:rPr lang="en-US" sz="2400" b="1" dirty="0" err="1">
                <a:solidFill>
                  <a:srgbClr val="204D9E"/>
                </a:solidFill>
                <a:latin typeface="Arial Narrow" panose="020B0604020202020204" pitchFamily="34" charset="0"/>
                <a:cs typeface="Arial Narrow" panose="020B0604020202020204" pitchFamily="34" charset="0"/>
              </a:rPr>
              <a:t>Achterman</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President</a:t>
            </a:r>
          </a:p>
          <a:p>
            <a:r>
              <a:rPr lang="en-US" sz="2400" b="1" dirty="0">
                <a:solidFill>
                  <a:srgbClr val="204D9E"/>
                </a:solidFill>
                <a:latin typeface="Arial Narrow" panose="020B0604020202020204" pitchFamily="34" charset="0"/>
                <a:cs typeface="Arial Narrow" panose="020B0604020202020204" pitchFamily="34" charset="0"/>
              </a:rPr>
              <a:t>Leslie </a:t>
            </a:r>
            <a:r>
              <a:rPr lang="en-US" sz="2400" b="1" dirty="0" err="1">
                <a:solidFill>
                  <a:srgbClr val="204D9E"/>
                </a:solidFill>
                <a:latin typeface="Arial Narrow" panose="020B0604020202020204" pitchFamily="34" charset="0"/>
                <a:cs typeface="Arial Narrow" panose="020B0604020202020204" pitchFamily="34" charset="0"/>
              </a:rPr>
              <a:t>Tirapelle</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CCL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President Elect</a:t>
            </a:r>
          </a:p>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Alicia Virtue,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Treasurer</a:t>
            </a:r>
          </a:p>
          <a:p>
            <a:pPr>
              <a:lnSpc>
                <a:spcPct val="100000"/>
              </a:lnSpc>
            </a:pPr>
            <a:r>
              <a:rPr lang="en-US" sz="2400" b="1" dirty="0">
                <a:solidFill>
                  <a:srgbClr val="204D9E"/>
                </a:solidFill>
                <a:latin typeface="Arial Narrow" panose="020B0604020202020204" pitchFamily="34" charset="0"/>
                <a:cs typeface="Arial Narrow" panose="020B0604020202020204" pitchFamily="34" charset="0"/>
              </a:rPr>
              <a:t>John Taylor,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Regional Rep</a:t>
            </a:r>
          </a:p>
          <a:p>
            <a:r>
              <a:rPr lang="en-US" sz="2400" b="1" dirty="0">
                <a:solidFill>
                  <a:srgbClr val="204D9E"/>
                </a:solidFill>
                <a:latin typeface="Arial Narrow" panose="020B0604020202020204" pitchFamily="34" charset="0"/>
                <a:cs typeface="Arial Narrow" panose="020B0604020202020204" pitchFamily="34" charset="0"/>
              </a:rPr>
              <a:t>Gregg Atkins,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CCL Executive Director</a:t>
            </a:r>
          </a:p>
          <a:p>
            <a:r>
              <a:rPr lang="en-US" sz="2400" b="1" dirty="0">
                <a:solidFill>
                  <a:srgbClr val="204D9E"/>
                </a:solidFill>
                <a:latin typeface="Arial Narrow" panose="020B0604020202020204" pitchFamily="34" charset="0"/>
                <a:cs typeface="Arial Narrow" panose="020B0604020202020204" pitchFamily="34" charset="0"/>
              </a:rPr>
              <a:t>Gary Bird,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CCCCO Project Monitor</a:t>
            </a:r>
          </a:p>
          <a:p>
            <a:r>
              <a:rPr lang="en-US" sz="2400" b="1" dirty="0">
                <a:solidFill>
                  <a:srgbClr val="204D9E"/>
                </a:solidFill>
                <a:latin typeface="Arial Narrow" panose="020B0604020202020204" pitchFamily="34" charset="0"/>
                <a:cs typeface="Arial Narrow" panose="020B0604020202020204" pitchFamily="34" charset="0"/>
              </a:rPr>
              <a:t>Amy </a:t>
            </a:r>
            <a:r>
              <a:rPr lang="en-US" sz="2400" b="1" dirty="0" err="1">
                <a:solidFill>
                  <a:srgbClr val="204D9E"/>
                </a:solidFill>
                <a:latin typeface="Arial Narrow" panose="020B0604020202020204" pitchFamily="34" charset="0"/>
                <a:cs typeface="Arial Narrow" panose="020B0604020202020204" pitchFamily="34" charset="0"/>
              </a:rPr>
              <a:t>Carbonaro</a:t>
            </a:r>
            <a:r>
              <a:rPr lang="en-US" sz="2400" b="1" dirty="0">
                <a:solidFill>
                  <a:srgbClr val="204D9E"/>
                </a:solidFill>
                <a:latin typeface="Arial Narrow" panose="020B0604020202020204" pitchFamily="34" charset="0"/>
                <a:cs typeface="Arial Narrow" panose="020B0604020202020204" pitchFamily="34" charset="0"/>
              </a:rPr>
              <a:t>,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LSP Statewide Program Manager</a:t>
            </a:r>
          </a:p>
          <a:p>
            <a:r>
              <a:rPr lang="en-US" sz="2400" b="1" dirty="0">
                <a:solidFill>
                  <a:srgbClr val="204D9E"/>
                </a:solidFill>
                <a:latin typeface="Arial Narrow" panose="020B0604020202020204" pitchFamily="34" charset="0"/>
                <a:cs typeface="Arial Narrow" panose="020B0604020202020204" pitchFamily="34" charset="0"/>
              </a:rPr>
              <a:t>Amy Beadle, </a:t>
            </a:r>
            <a:r>
              <a:rPr lang="en-US" sz="2400" b="1" dirty="0">
                <a:solidFill>
                  <a:schemeClr val="accent2">
                    <a:lumMod val="50000"/>
                    <a:lumOff val="50000"/>
                  </a:schemeClr>
                </a:solidFill>
                <a:latin typeface="Arial Narrow" panose="020B0604020202020204" pitchFamily="34" charset="0"/>
                <a:cs typeface="Arial Narrow" panose="020B0604020202020204" pitchFamily="34" charset="0"/>
              </a:rPr>
              <a:t>LSP Statewide Program Manager/Project Lead</a:t>
            </a:r>
          </a:p>
          <a:p>
            <a:endParaRPr lang="en-US" dirty="0"/>
          </a:p>
        </p:txBody>
      </p:sp>
    </p:spTree>
    <p:extLst>
      <p:ext uri="{BB962C8B-B14F-4D97-AF65-F5344CB8AC3E}">
        <p14:creationId xmlns:p14="http://schemas.microsoft.com/office/powerpoint/2010/main" val="2552682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D2BA9272-B667-A74F-97DB-B847F8121A4C}"/>
              </a:ext>
            </a:extLst>
          </p:cNvPr>
          <p:cNvGraphicFramePr/>
          <p:nvPr>
            <p:extLst>
              <p:ext uri="{D42A27DB-BD31-4B8C-83A1-F6EECF244321}">
                <p14:modId xmlns:p14="http://schemas.microsoft.com/office/powerpoint/2010/main" val="309092084"/>
              </p:ext>
            </p:extLst>
          </p:nvPr>
        </p:nvGraphicFramePr>
        <p:xfrm>
          <a:off x="506932" y="831912"/>
          <a:ext cx="8229600" cy="38493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DBDB275B-C8FD-6A41-BD32-01B9FCCF755F}"/>
              </a:ext>
            </a:extLst>
          </p:cNvPr>
          <p:cNvSpPr txBox="1"/>
          <p:nvPr/>
        </p:nvSpPr>
        <p:spPr>
          <a:xfrm>
            <a:off x="344561" y="758687"/>
            <a:ext cx="8554342" cy="1077218"/>
          </a:xfrm>
          <a:prstGeom prst="rect">
            <a:avLst/>
          </a:prstGeom>
          <a:noFill/>
        </p:spPr>
        <p:txBody>
          <a:bodyPr wrap="square" rtlCol="0">
            <a:spAutoFit/>
          </a:bodyPr>
          <a:lstStyle/>
          <a:p>
            <a:r>
              <a:rPr lang="en-US" sz="3200" dirty="0">
                <a:solidFill>
                  <a:schemeClr val="accent6"/>
                </a:solidFill>
                <a:latin typeface="Impact" panose="020B0806030902050204" pitchFamily="34" charset="0"/>
                <a:ea typeface="Helvetica Neue" panose="02000503000000020004" pitchFamily="2" charset="0"/>
                <a:cs typeface="Arial Narrow" panose="020B0604020202020204" pitchFamily="34" charset="0"/>
              </a:rPr>
              <a:t>Proposed LSP Governance &amp; Workgroup Structure</a:t>
            </a:r>
            <a:endParaRPr lang="en-US" sz="3200" dirty="0">
              <a:latin typeface="Arial Narrow" panose="020B0604020202020204" pitchFamily="34" charset="0"/>
              <a:ea typeface="Helvetica Neue" panose="02000503000000020004" pitchFamily="2" charset="0"/>
              <a:cs typeface="Arial Narrow" panose="020B0604020202020204" pitchFamily="34" charset="0"/>
            </a:endParaRPr>
          </a:p>
          <a:p>
            <a:endParaRPr lang="en-US" sz="3200" b="1" dirty="0">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27194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407160" y="621976"/>
            <a:ext cx="8277309"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LSP Implementation Schedule</a:t>
            </a:r>
          </a:p>
        </p:txBody>
      </p:sp>
      <p:graphicFrame>
        <p:nvGraphicFramePr>
          <p:cNvPr id="5" name="Table 4">
            <a:extLst>
              <a:ext uri="{FF2B5EF4-FFF2-40B4-BE49-F238E27FC236}">
                <a16:creationId xmlns:a16="http://schemas.microsoft.com/office/drawing/2014/main" id="{64D73368-CB26-9246-A5F7-ABC4DF8F9602}"/>
              </a:ext>
            </a:extLst>
          </p:cNvPr>
          <p:cNvGraphicFramePr>
            <a:graphicFrameLocks noGrp="1"/>
          </p:cNvGraphicFramePr>
          <p:nvPr>
            <p:extLst>
              <p:ext uri="{D42A27DB-BD31-4B8C-83A1-F6EECF244321}">
                <p14:modId xmlns:p14="http://schemas.microsoft.com/office/powerpoint/2010/main" val="2740298648"/>
              </p:ext>
            </p:extLst>
          </p:nvPr>
        </p:nvGraphicFramePr>
        <p:xfrm>
          <a:off x="407160" y="1206751"/>
          <a:ext cx="8163980" cy="3150984"/>
        </p:xfrm>
        <a:graphic>
          <a:graphicData uri="http://schemas.openxmlformats.org/drawingml/2006/table">
            <a:tbl>
              <a:tblPr/>
              <a:tblGrid>
                <a:gridCol w="2173358">
                  <a:extLst>
                    <a:ext uri="{9D8B030D-6E8A-4147-A177-3AD203B41FA5}">
                      <a16:colId xmlns:a16="http://schemas.microsoft.com/office/drawing/2014/main" val="3373792747"/>
                    </a:ext>
                  </a:extLst>
                </a:gridCol>
                <a:gridCol w="5990622">
                  <a:extLst>
                    <a:ext uri="{9D8B030D-6E8A-4147-A177-3AD203B41FA5}">
                      <a16:colId xmlns:a16="http://schemas.microsoft.com/office/drawing/2014/main" val="542017475"/>
                    </a:ext>
                  </a:extLst>
                </a:gridCol>
              </a:tblGrid>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September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Vanguard Phase Kick-off</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2286495486"/>
                  </a:ext>
                </a:extLst>
              </a:tr>
              <a:tr h="379619">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October 31,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a:solidFill>
                            <a:schemeClr val="accent1">
                              <a:lumMod val="50000"/>
                              <a:lumOff val="50000"/>
                            </a:schemeClr>
                          </a:solidFill>
                          <a:effectLst/>
                          <a:latin typeface="Arial Narrow" panose="020B0604020202020204" pitchFamily="34" charset="0"/>
                          <a:cs typeface="Arial Narrow" panose="020B0604020202020204" pitchFamily="34" charset="0"/>
                        </a:rPr>
                        <a:t>Agreements Signed from all Participating Institutions (Goal: 85%)</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8986002"/>
                  </a:ext>
                </a:extLst>
              </a:tr>
              <a:tr h="225312">
                <a:tc>
                  <a:txBody>
                    <a:bodyPr/>
                    <a:lstStyle/>
                    <a:p>
                      <a:r>
                        <a:rPr lang="en-US" sz="2000" b="1" i="0">
                          <a:solidFill>
                            <a:schemeClr val="accent1">
                              <a:lumMod val="50000"/>
                              <a:lumOff val="50000"/>
                            </a:schemeClr>
                          </a:solidFill>
                          <a:effectLst/>
                          <a:latin typeface="Arial Narrow" panose="020B0604020202020204" pitchFamily="34" charset="0"/>
                          <a:cs typeface="Arial Narrow" panose="020B0604020202020204" pitchFamily="34" charset="0"/>
                        </a:rPr>
                        <a:t>December 2018</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Vanguard Phase Concludes </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381076276"/>
                  </a:ext>
                </a:extLst>
              </a:tr>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Late January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Full Implementation Kick-off</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762858752"/>
                  </a:ext>
                </a:extLst>
              </a:tr>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June 2019</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Final 2019 Budget Released, ongoing Funding and Phase II Determined </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4130630458"/>
                  </a:ext>
                </a:extLst>
              </a:tr>
              <a:tr h="225312">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December 2019-January 2020</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tc>
                  <a:txBody>
                    <a:bodyPr/>
                    <a:lstStyle/>
                    <a:p>
                      <a:r>
                        <a:rPr lang="en-US" sz="2000" b="1" i="0" dirty="0">
                          <a:solidFill>
                            <a:schemeClr val="accent1">
                              <a:lumMod val="50000"/>
                              <a:lumOff val="50000"/>
                            </a:schemeClr>
                          </a:solidFill>
                          <a:effectLst/>
                          <a:latin typeface="Arial Narrow" panose="020B0604020202020204" pitchFamily="34" charset="0"/>
                          <a:cs typeface="Arial Narrow" panose="020B0604020202020204" pitchFamily="34" charset="0"/>
                        </a:rPr>
                        <a:t>All Participating Colleges Go-Live</a:t>
                      </a:r>
                    </a:p>
                  </a:txBody>
                  <a:tcPr marL="67965" marR="67965" marT="33982" marB="33982" anchor="ctr">
                    <a:lnL w="9525" cap="flat" cmpd="sng" algn="ctr">
                      <a:solidFill>
                        <a:srgbClr val="DBDBDB"/>
                      </a:solidFill>
                      <a:prstDash val="solid"/>
                      <a:round/>
                      <a:headEnd type="none" w="med" len="med"/>
                      <a:tailEnd type="none" w="med" len="med"/>
                    </a:lnL>
                    <a:lnR w="9525" cap="flat" cmpd="sng" algn="ctr">
                      <a:solidFill>
                        <a:srgbClr val="DBDBDB"/>
                      </a:solidFill>
                      <a:prstDash val="solid"/>
                      <a:round/>
                      <a:headEnd type="none" w="med" len="med"/>
                      <a:tailEnd type="none" w="med" len="med"/>
                    </a:lnR>
                    <a:lnT w="9525" cap="flat" cmpd="sng" algn="ctr">
                      <a:solidFill>
                        <a:srgbClr val="DBDBDB"/>
                      </a:solidFill>
                      <a:prstDash val="solid"/>
                      <a:round/>
                      <a:headEnd type="none" w="med" len="med"/>
                      <a:tailEnd type="none" w="med" len="med"/>
                    </a:lnT>
                    <a:lnB w="9525" cap="flat" cmpd="sng" algn="ctr">
                      <a:solidFill>
                        <a:srgbClr val="DBDBDB"/>
                      </a:solidFill>
                      <a:prstDash val="solid"/>
                      <a:round/>
                      <a:headEnd type="none" w="med" len="med"/>
                      <a:tailEnd type="none" w="med" len="med"/>
                    </a:lnB>
                  </a:tcPr>
                </a:tc>
                <a:extLst>
                  <a:ext uri="{0D108BD9-81ED-4DB2-BD59-A6C34878D82A}">
                    <a16:rowId xmlns:a16="http://schemas.microsoft.com/office/drawing/2014/main" val="1679308442"/>
                  </a:ext>
                </a:extLst>
              </a:tr>
            </a:tbl>
          </a:graphicData>
        </a:graphic>
      </p:graphicFrame>
    </p:spTree>
    <p:extLst>
      <p:ext uri="{BB962C8B-B14F-4D97-AF65-F5344CB8AC3E}">
        <p14:creationId xmlns:p14="http://schemas.microsoft.com/office/powerpoint/2010/main" val="1588571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971ABA-1A3D-274F-9F93-894441732E91}"/>
              </a:ext>
            </a:extLst>
          </p:cNvPr>
          <p:cNvSpPr txBox="1"/>
          <p:nvPr/>
        </p:nvSpPr>
        <p:spPr>
          <a:xfrm>
            <a:off x="344561" y="645566"/>
            <a:ext cx="7673008" cy="584775"/>
          </a:xfrm>
          <a:prstGeom prst="rect">
            <a:avLst/>
          </a:prstGeom>
          <a:noFill/>
        </p:spPr>
        <p:txBody>
          <a:bodyPr wrap="square" rtlCol="0">
            <a:spAutoFit/>
          </a:bodyPr>
          <a:lstStyle/>
          <a:p>
            <a:r>
              <a:rPr lang="en-US" sz="3200" dirty="0">
                <a:solidFill>
                  <a:schemeClr val="accent6"/>
                </a:solidFill>
                <a:latin typeface="Impact" panose="020B0806030902050204" pitchFamily="34" charset="0"/>
              </a:rPr>
              <a:t>Vanguard Phase</a:t>
            </a:r>
            <a:endParaRPr lang="en-US" sz="3200" b="1" dirty="0">
              <a:latin typeface="Arial Narrow" panose="020B0604020202020204" pitchFamily="34" charset="0"/>
              <a:cs typeface="Arial Narrow" panose="020B0604020202020204" pitchFamily="34" charset="0"/>
            </a:endParaRPr>
          </a:p>
        </p:txBody>
      </p:sp>
      <p:sp>
        <p:nvSpPr>
          <p:cNvPr id="5" name="TextBox 4">
            <a:extLst>
              <a:ext uri="{FF2B5EF4-FFF2-40B4-BE49-F238E27FC236}">
                <a16:creationId xmlns:a16="http://schemas.microsoft.com/office/drawing/2014/main" id="{573017E7-BFE5-0848-A6FC-6ED4B781A26D}"/>
              </a:ext>
            </a:extLst>
          </p:cNvPr>
          <p:cNvSpPr txBox="1"/>
          <p:nvPr/>
        </p:nvSpPr>
        <p:spPr>
          <a:xfrm>
            <a:off x="344561" y="1107792"/>
            <a:ext cx="8242852" cy="3785652"/>
          </a:xfrm>
          <a:prstGeom prst="rect">
            <a:avLst/>
          </a:prstGeom>
          <a:noFill/>
        </p:spPr>
        <p:txBody>
          <a:bodyPr wrap="square" rtlCol="0">
            <a:spAutoFit/>
          </a:bodyPr>
          <a:lstStyle/>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11 previously selected colleges will participate in a pre-implementation phase of the project, lasting approximately four months (September 2018-December 2018). During this phase the participating colleges will go through the major steps of implementation, including training, data migration, network zone building, system configuration and initial workflow planning. The lessons learned from this phase will influence decisions to be made on collaborative workflows, new policies, new services, etc. that may be facilitated by the LSP</a:t>
            </a:r>
          </a:p>
          <a:p>
            <a:r>
              <a:rPr lang="en-US" sz="2400" b="1" dirty="0">
                <a:solidFill>
                  <a:schemeClr val="accent1">
                    <a:lumMod val="50000"/>
                    <a:lumOff val="50000"/>
                  </a:schemeClr>
                </a:solidFill>
                <a:latin typeface="Arial Narrow" panose="020B0604020202020204" pitchFamily="34" charset="0"/>
                <a:cs typeface="Arial Narrow" panose="020B0604020202020204" pitchFamily="34" charset="0"/>
              </a:rPr>
              <a:t> </a:t>
            </a:r>
            <a:endParaRPr lang="en-US" sz="2000" b="1" dirty="0">
              <a:solidFill>
                <a:schemeClr val="accent6">
                  <a:lumMod val="60000"/>
                  <a:lumOff val="40000"/>
                </a:schemeClr>
              </a:solidFill>
              <a:latin typeface="Arial Narrow" panose="020B0604020202020204" pitchFamily="34" charset="0"/>
              <a:cs typeface="Arial Narrow" panose="020B0604020202020204" pitchFamily="34" charset="0"/>
            </a:endParaRPr>
          </a:p>
        </p:txBody>
      </p:sp>
    </p:spTree>
    <p:extLst>
      <p:ext uri="{BB962C8B-B14F-4D97-AF65-F5344CB8AC3E}">
        <p14:creationId xmlns:p14="http://schemas.microsoft.com/office/powerpoint/2010/main" val="6900075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7B30E94-277F-4147-9FC1-C32B5CFAC079}"/>
              </a:ext>
            </a:extLst>
          </p:cNvPr>
          <p:cNvPicPr>
            <a:picLocks noChangeAspect="1"/>
          </p:cNvPicPr>
          <p:nvPr/>
        </p:nvPicPr>
        <p:blipFill>
          <a:blip r:embed="rId3"/>
          <a:stretch>
            <a:fillRect/>
          </a:stretch>
        </p:blipFill>
        <p:spPr>
          <a:xfrm>
            <a:off x="245307" y="722672"/>
            <a:ext cx="2387513" cy="3800308"/>
          </a:xfrm>
          <a:prstGeom prst="rect">
            <a:avLst/>
          </a:prstGeom>
        </p:spPr>
      </p:pic>
      <p:pic>
        <p:nvPicPr>
          <p:cNvPr id="15" name="Picture 14">
            <a:extLst>
              <a:ext uri="{FF2B5EF4-FFF2-40B4-BE49-F238E27FC236}">
                <a16:creationId xmlns:a16="http://schemas.microsoft.com/office/drawing/2014/main" id="{6FC5BBA4-8F9B-9F4F-95A0-41C3FAA32F0D}"/>
              </a:ext>
            </a:extLst>
          </p:cNvPr>
          <p:cNvPicPr>
            <a:picLocks noChangeAspect="1"/>
          </p:cNvPicPr>
          <p:nvPr/>
        </p:nvPicPr>
        <p:blipFill>
          <a:blip r:embed="rId4"/>
          <a:stretch>
            <a:fillRect/>
          </a:stretch>
        </p:blipFill>
        <p:spPr>
          <a:xfrm>
            <a:off x="2796608" y="1814052"/>
            <a:ext cx="6347391" cy="2708928"/>
          </a:xfrm>
          <a:prstGeom prst="rect">
            <a:avLst/>
          </a:prstGeom>
        </p:spPr>
      </p:pic>
      <p:sp>
        <p:nvSpPr>
          <p:cNvPr id="11" name="TextBox 10">
            <a:extLst>
              <a:ext uri="{FF2B5EF4-FFF2-40B4-BE49-F238E27FC236}">
                <a16:creationId xmlns:a16="http://schemas.microsoft.com/office/drawing/2014/main" id="{7ED57626-1448-0741-B795-70CD55EBB024}"/>
              </a:ext>
            </a:extLst>
          </p:cNvPr>
          <p:cNvSpPr txBox="1"/>
          <p:nvPr/>
        </p:nvSpPr>
        <p:spPr>
          <a:xfrm>
            <a:off x="1816578" y="1137837"/>
            <a:ext cx="4021037" cy="584775"/>
          </a:xfrm>
          <a:prstGeom prst="rect">
            <a:avLst/>
          </a:prstGeom>
          <a:solidFill>
            <a:schemeClr val="bg1"/>
          </a:solidFill>
        </p:spPr>
        <p:txBody>
          <a:bodyPr wrap="none" rtlCol="0">
            <a:spAutoFit/>
          </a:bodyPr>
          <a:lstStyle/>
          <a:p>
            <a:r>
              <a:rPr lang="en-US" sz="3200" dirty="0">
                <a:solidFill>
                  <a:schemeClr val="accent6"/>
                </a:solidFill>
                <a:latin typeface="Impact" panose="020B0806030902050204" pitchFamily="34" charset="0"/>
              </a:rPr>
              <a:t>LSP Vanguard Colleges</a:t>
            </a:r>
            <a:endParaRPr lang="en-US" sz="3200" dirty="0"/>
          </a:p>
        </p:txBody>
      </p:sp>
    </p:spTree>
    <p:extLst>
      <p:ext uri="{BB962C8B-B14F-4D97-AF65-F5344CB8AC3E}">
        <p14:creationId xmlns:p14="http://schemas.microsoft.com/office/powerpoint/2010/main" val="348322332"/>
      </p:ext>
    </p:extLst>
  </p:cSld>
  <p:clrMapOvr>
    <a:masterClrMapping/>
  </p:clrMapOvr>
</p:sld>
</file>

<file path=ppt/theme/theme1.xml><?xml version="1.0" encoding="utf-8"?>
<a:theme xmlns:a="http://schemas.openxmlformats.org/drawingml/2006/main" name="TechCenter_Powerpoint_Template16_9A">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CCC Font Theme">
      <a:majorFont>
        <a:latin typeface="Montserrat Semi Bold"/>
        <a:ea typeface=""/>
        <a:cs typeface=""/>
      </a:majorFont>
      <a:minorFont>
        <a:latin typeface="Montserra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I_Powerpoint_Template 16|9" id="{2507A432-F243-E347-BC2C-9DBA84A309C2}" vid="{B102394B-8577-CB4A-9947-06A3C84BFDD6}"/>
    </a:ext>
  </a:extLst>
</a:theme>
</file>

<file path=ppt/theme/theme2.xml><?xml version="1.0" encoding="utf-8"?>
<a:theme xmlns:a="http://schemas.openxmlformats.org/drawingml/2006/main" name="TechCenter Background">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I_Powerpoint_Template 16|9" id="{2507A432-F243-E347-BC2C-9DBA84A309C2}" vid="{E281F6E2-8F4B-F045-B324-1EDA4FD9184A}"/>
    </a:ext>
  </a:extLst>
</a:theme>
</file>

<file path=ppt/theme/theme3.xml><?xml version="1.0" encoding="utf-8"?>
<a:theme xmlns:a="http://schemas.openxmlformats.org/drawingml/2006/main" name="Blank">
  <a:themeElements>
    <a:clrScheme name="TechCenter Color Theme">
      <a:dk1>
        <a:srgbClr val="000000"/>
      </a:dk1>
      <a:lt1>
        <a:sysClr val="window" lastClr="FFFFFF"/>
      </a:lt1>
      <a:dk2>
        <a:srgbClr val="0046AD"/>
      </a:dk2>
      <a:lt2>
        <a:srgbClr val="EEECE1"/>
      </a:lt2>
      <a:accent1>
        <a:srgbClr val="000000"/>
      </a:accent1>
      <a:accent2>
        <a:srgbClr val="000000"/>
      </a:accent2>
      <a:accent3>
        <a:srgbClr val="91A6BC"/>
      </a:accent3>
      <a:accent4>
        <a:srgbClr val="0046AD"/>
      </a:accent4>
      <a:accent5>
        <a:srgbClr val="7C7D7C"/>
      </a:accent5>
      <a:accent6>
        <a:srgbClr val="0046AD"/>
      </a:accent6>
      <a:hlink>
        <a:srgbClr val="0046AD"/>
      </a:hlink>
      <a:folHlink>
        <a:srgbClr val="91A6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TechCenter_Powerpoint_Template16_9A</Template>
  <TotalTime>3975</TotalTime>
  <Words>757</Words>
  <Application>Microsoft Office PowerPoint</Application>
  <PresentationFormat>On-screen Show (16:9)</PresentationFormat>
  <Paragraphs>85</Paragraphs>
  <Slides>12</Slides>
  <Notes>11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12</vt:i4>
      </vt:variant>
    </vt:vector>
  </HeadingPairs>
  <TitlesOfParts>
    <vt:vector size="24" baseType="lpstr">
      <vt:lpstr>ＭＳ Ｐゴシック</vt:lpstr>
      <vt:lpstr>Al Bayan Plain</vt:lpstr>
      <vt:lpstr>Arial</vt:lpstr>
      <vt:lpstr>Arial Narrow</vt:lpstr>
      <vt:lpstr>Calibri</vt:lpstr>
      <vt:lpstr>Goudy Old Style</vt:lpstr>
      <vt:lpstr>Helvetica Neue</vt:lpstr>
      <vt:lpstr>Impact</vt:lpstr>
      <vt:lpstr>Montserrat</vt:lpstr>
      <vt:lpstr>TechCenter_Powerpoint_Template16_9A</vt:lpstr>
      <vt:lpstr>TechCenter Background</vt:lpstr>
      <vt:lpstr>Blank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Brian Greene</cp:lastModifiedBy>
  <cp:revision>113</cp:revision>
  <dcterms:created xsi:type="dcterms:W3CDTF">2018-02-12T18:24:50Z</dcterms:created>
  <dcterms:modified xsi:type="dcterms:W3CDTF">2018-08-30T21:01:56Z</dcterms:modified>
</cp:coreProperties>
</file>