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675" r:id="rId2"/>
    <p:sldMasterId id="2147483690" r:id="rId3"/>
  </p:sldMasterIdLst>
  <p:notesMasterIdLst>
    <p:notesMasterId r:id="rId32"/>
  </p:notesMasterIdLst>
  <p:sldIdLst>
    <p:sldId id="261" r:id="rId4"/>
    <p:sldId id="302" r:id="rId5"/>
    <p:sldId id="314" r:id="rId6"/>
    <p:sldId id="304" r:id="rId7"/>
    <p:sldId id="303" r:id="rId8"/>
    <p:sldId id="291" r:id="rId9"/>
    <p:sldId id="262" r:id="rId10"/>
    <p:sldId id="293" r:id="rId11"/>
    <p:sldId id="294" r:id="rId12"/>
    <p:sldId id="301" r:id="rId13"/>
    <p:sldId id="286" r:id="rId14"/>
    <p:sldId id="313" r:id="rId15"/>
    <p:sldId id="276" r:id="rId16"/>
    <p:sldId id="310" r:id="rId17"/>
    <p:sldId id="274" r:id="rId18"/>
    <p:sldId id="307" r:id="rId19"/>
    <p:sldId id="308" r:id="rId20"/>
    <p:sldId id="311" r:id="rId21"/>
    <p:sldId id="318" r:id="rId22"/>
    <p:sldId id="309" r:id="rId23"/>
    <p:sldId id="323" r:id="rId24"/>
    <p:sldId id="325" r:id="rId25"/>
    <p:sldId id="326" r:id="rId26"/>
    <p:sldId id="317" r:id="rId27"/>
    <p:sldId id="320" r:id="rId28"/>
    <p:sldId id="321" r:id="rId29"/>
    <p:sldId id="268" r:id="rId30"/>
    <p:sldId id="269" r:id="rId3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BE21"/>
    <a:srgbClr val="204D9E"/>
    <a:srgbClr val="D2AD23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3"/>
    <p:restoredTop sz="90553" autoAdjust="0"/>
  </p:normalViewPr>
  <p:slideViewPr>
    <p:cSldViewPr snapToGrid="0" snapToObjects="1">
      <p:cViewPr varScale="1">
        <p:scale>
          <a:sx n="87" d="100"/>
          <a:sy n="87" d="100"/>
        </p:scale>
        <p:origin x="1072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interested is your college in participating in the LSP project?</c:v>
                </c:pt>
              </c:strCache>
            </c:strRef>
          </c:tx>
          <c:dPt>
            <c:idx val="0"/>
            <c:bubble3D val="0"/>
            <c:spPr>
              <a:solidFill>
                <a:srgbClr val="E4BE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ABE1-C94F-A87E-ACEF004A4D43}"/>
              </c:ext>
            </c:extLst>
          </c:dPt>
          <c:dPt>
            <c:idx val="1"/>
            <c:bubble3D val="0"/>
            <c:spPr>
              <a:solidFill>
                <a:schemeClr val="accent4">
                  <a:shade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780-DE42-B839-76EE27B60575}"/>
              </c:ext>
            </c:extLst>
          </c:dPt>
          <c:dPt>
            <c:idx val="2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ABE1-C94F-A87E-ACEF004A4D43}"/>
              </c:ext>
            </c:extLst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ABE1-C94F-A87E-ACEF004A4D43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ABE1-C94F-A87E-ACEF004A4D43}"/>
              </c:ext>
            </c:extLst>
          </c:dPt>
          <c:dPt>
            <c:idx val="5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780-DE42-B839-76EE27B60575}"/>
              </c:ext>
            </c:extLst>
          </c:dPt>
          <c:cat>
            <c:strRef>
              <c:f>Sheet1!$A$2:$A$7</c:f>
              <c:strCache>
                <c:ptCount val="5"/>
                <c:pt idx="0">
                  <c:v>Highly Interested</c:v>
                </c:pt>
                <c:pt idx="1">
                  <c:v>Interested</c:v>
                </c:pt>
                <c:pt idx="2">
                  <c:v>Somewhat Interested</c:v>
                </c:pt>
                <c:pt idx="3">
                  <c:v>Not Interested</c:v>
                </c:pt>
                <c:pt idx="4">
                  <c:v>Dependant Upon Selected Vendor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</c:v>
                </c:pt>
                <c:pt idx="1">
                  <c:v>19</c:v>
                </c:pt>
                <c:pt idx="2">
                  <c:v>8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E1-C94F-A87E-ACEF004A4D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780-DE42-B839-76EE27B60575}"/>
              </c:ext>
            </c:extLst>
          </c:dPt>
          <c:dPt>
            <c:idx val="1"/>
            <c:bubble3D val="0"/>
            <c:spPr>
              <a:solidFill>
                <a:schemeClr val="accent4">
                  <a:shade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780-DE42-B839-76EE27B60575}"/>
              </c:ext>
            </c:extLst>
          </c:dPt>
          <c:dPt>
            <c:idx val="2"/>
            <c:bubble3D val="0"/>
            <c:spPr>
              <a:solidFill>
                <a:schemeClr val="accent4">
                  <a:shade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780-DE42-B839-76EE27B60575}"/>
              </c:ext>
            </c:extLst>
          </c:dPt>
          <c:dPt>
            <c:idx val="3"/>
            <c:bubble3D val="0"/>
            <c:spPr>
              <a:solidFill>
                <a:schemeClr val="accent4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780-DE42-B839-76EE27B60575}"/>
              </c:ext>
            </c:extLst>
          </c:dPt>
          <c:dPt>
            <c:idx val="4"/>
            <c:bubble3D val="0"/>
            <c:spPr>
              <a:solidFill>
                <a:schemeClr val="accent4">
                  <a:tint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6780-DE42-B839-76EE27B60575}"/>
              </c:ext>
            </c:extLst>
          </c:dPt>
          <c:dPt>
            <c:idx val="5"/>
            <c:bubble3D val="0"/>
            <c:spPr>
              <a:solidFill>
                <a:schemeClr val="accent4">
                  <a:tint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6780-DE42-B839-76EE27B60575}"/>
              </c:ext>
            </c:extLst>
          </c:dPt>
          <c:cat>
            <c:strRef>
              <c:f>Sheet1!$A$2:$A$7</c:f>
              <c:strCache>
                <c:ptCount val="5"/>
                <c:pt idx="0">
                  <c:v>Highly Interested</c:v>
                </c:pt>
                <c:pt idx="1">
                  <c:v>Interested</c:v>
                </c:pt>
                <c:pt idx="2">
                  <c:v>Somewhat Interested</c:v>
                </c:pt>
                <c:pt idx="3">
                  <c:v>Not Interested</c:v>
                </c:pt>
                <c:pt idx="4">
                  <c:v>Dependant Upon Selected Vendor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0.63414634146341464</c:v>
                </c:pt>
                <c:pt idx="1">
                  <c:v>0.23170731707317074</c:v>
                </c:pt>
                <c:pt idx="2">
                  <c:v>9.7560975609756101E-2</c:v>
                </c:pt>
                <c:pt idx="3">
                  <c:v>1.2195121951219513E-2</c:v>
                </c:pt>
                <c:pt idx="4">
                  <c:v>2.4390243902439025E-2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ABE1-C94F-A87E-ACEF004A4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95477171258655"/>
          <c:y val="0.2815037059346055"/>
          <c:w val="0.31471204228259136"/>
          <c:h val="0.7184884807659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B23A88-56E8-A74E-A6C7-509FB243A576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6DB7C7-5757-3F4E-981E-9193E2434D94}">
      <dgm:prSet phldrT="[Text]" custT="1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US" sz="2800" b="1" i="0" dirty="0">
              <a:solidFill>
                <a:schemeClr val="accent4"/>
              </a:solidFill>
              <a:latin typeface="Arial Narrow" panose="020B0604020202020204" pitchFamily="34" charset="0"/>
              <a:cs typeface="Arial Narrow" panose="020B0604020202020204" pitchFamily="34" charset="0"/>
            </a:rPr>
            <a:t>CCL Task Force</a:t>
          </a:r>
        </a:p>
      </dgm:t>
    </dgm:pt>
    <dgm:pt modelId="{3237BABB-4F8E-1144-8F4E-0094D8D8114F}" type="parTrans" cxnId="{36EAC93C-B9E9-2345-9BC6-7ACCEBA55776}">
      <dgm:prSet/>
      <dgm:spPr/>
      <dgm:t>
        <a:bodyPr/>
        <a:lstStyle/>
        <a:p>
          <a:endParaRPr lang="en-US"/>
        </a:p>
      </dgm:t>
    </dgm:pt>
    <dgm:pt modelId="{705599BF-E56D-6A44-8525-C9DD8D91F50A}" type="sibTrans" cxnId="{36EAC93C-B9E9-2345-9BC6-7ACCEBA55776}">
      <dgm:prSet/>
      <dgm:spPr/>
      <dgm:t>
        <a:bodyPr/>
        <a:lstStyle/>
        <a:p>
          <a:endParaRPr lang="en-US"/>
        </a:p>
      </dgm:t>
    </dgm:pt>
    <dgm:pt modelId="{F2B4DB6E-A86C-9646-A9EF-C3274FF960E7}">
      <dgm:prSet/>
      <dgm:spPr>
        <a:solidFill>
          <a:schemeClr val="accent6">
            <a:lumMod val="75000"/>
            <a:alpha val="50000"/>
          </a:schemeClr>
        </a:solidFill>
      </dgm:spPr>
      <dgm:t>
        <a:bodyPr/>
        <a:lstStyle/>
        <a:p>
          <a:r>
            <a:rPr lang="en-US" b="1" i="0" dirty="0">
              <a:solidFill>
                <a:schemeClr val="accent4"/>
              </a:solidFill>
              <a:latin typeface="Arial Narrow" panose="020B0604020202020204" pitchFamily="34" charset="0"/>
              <a:cs typeface="Arial Narrow" panose="020B0604020202020204" pitchFamily="34" charset="0"/>
            </a:rPr>
            <a:t>CCCCO</a:t>
          </a:r>
          <a:endParaRPr lang="en-US" dirty="0">
            <a:solidFill>
              <a:schemeClr val="accent4"/>
            </a:solidFill>
          </a:endParaRPr>
        </a:p>
      </dgm:t>
    </dgm:pt>
    <dgm:pt modelId="{DFCAC085-1D25-354C-A5A9-0E86F97FABBF}" type="parTrans" cxnId="{80F04D82-F464-D54A-A77F-0A6C1B306CDB}">
      <dgm:prSet/>
      <dgm:spPr/>
      <dgm:t>
        <a:bodyPr/>
        <a:lstStyle/>
        <a:p>
          <a:endParaRPr lang="en-US"/>
        </a:p>
      </dgm:t>
    </dgm:pt>
    <dgm:pt modelId="{EDAD0FCD-3E6E-484F-8635-77ED1FDE4ED4}" type="sibTrans" cxnId="{80F04D82-F464-D54A-A77F-0A6C1B306CDB}">
      <dgm:prSet/>
      <dgm:spPr/>
      <dgm:t>
        <a:bodyPr/>
        <a:lstStyle/>
        <a:p>
          <a:endParaRPr lang="en-US"/>
        </a:p>
      </dgm:t>
    </dgm:pt>
    <dgm:pt modelId="{78211C5F-9934-F047-945C-B9A4D108232A}">
      <dgm:prSet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en-US" b="1" i="0" dirty="0">
              <a:solidFill>
                <a:schemeClr val="accent4"/>
              </a:solidFill>
              <a:latin typeface="Arial Narrow" panose="020B0604020202020204" pitchFamily="34" charset="0"/>
              <a:cs typeface="Arial Narrow" panose="020B0604020202020204" pitchFamily="34" charset="0"/>
            </a:rPr>
            <a:t>CCCTC</a:t>
          </a:r>
        </a:p>
      </dgm:t>
    </dgm:pt>
    <dgm:pt modelId="{2AD04CAD-BB64-A649-A43A-E3EA5EB83103}" type="parTrans" cxnId="{0B8C2A56-962D-3E4E-8AB4-3B130A4AE91C}">
      <dgm:prSet/>
      <dgm:spPr/>
      <dgm:t>
        <a:bodyPr/>
        <a:lstStyle/>
        <a:p>
          <a:endParaRPr lang="en-US"/>
        </a:p>
      </dgm:t>
    </dgm:pt>
    <dgm:pt modelId="{351F6E0F-6A33-7743-BE39-77773DB7F755}" type="sibTrans" cxnId="{0B8C2A56-962D-3E4E-8AB4-3B130A4AE91C}">
      <dgm:prSet/>
      <dgm:spPr/>
      <dgm:t>
        <a:bodyPr/>
        <a:lstStyle/>
        <a:p>
          <a:endParaRPr lang="en-US"/>
        </a:p>
      </dgm:t>
    </dgm:pt>
    <dgm:pt modelId="{75A4CA82-C742-184A-A4A4-CC63A3905071}" type="pres">
      <dgm:prSet presAssocID="{4DB23A88-56E8-A74E-A6C7-509FB243A576}" presName="compositeShape" presStyleCnt="0">
        <dgm:presLayoutVars>
          <dgm:chMax val="7"/>
          <dgm:dir/>
          <dgm:resizeHandles val="exact"/>
        </dgm:presLayoutVars>
      </dgm:prSet>
      <dgm:spPr/>
    </dgm:pt>
    <dgm:pt modelId="{6CCEAF0E-B375-B846-A87B-C4C4D3F37014}" type="pres">
      <dgm:prSet presAssocID="{F36DB7C7-5757-3F4E-981E-9193E2434D94}" presName="circ1" presStyleLbl="vennNode1" presStyleIdx="0" presStyleCnt="3"/>
      <dgm:spPr/>
    </dgm:pt>
    <dgm:pt modelId="{1EB75109-F8A9-6C43-B562-3B710822A85D}" type="pres">
      <dgm:prSet presAssocID="{F36DB7C7-5757-3F4E-981E-9193E2434D9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8F036A1-C419-2043-9123-5F355F9FEAC6}" type="pres">
      <dgm:prSet presAssocID="{78211C5F-9934-F047-945C-B9A4D108232A}" presName="circ2" presStyleLbl="vennNode1" presStyleIdx="1" presStyleCnt="3"/>
      <dgm:spPr/>
    </dgm:pt>
    <dgm:pt modelId="{9D9536B7-5C14-A34A-9867-E78ABFB0A7D6}" type="pres">
      <dgm:prSet presAssocID="{78211C5F-9934-F047-945C-B9A4D108232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52F7383-AF6A-0246-90EE-61F2DCDAAC3E}" type="pres">
      <dgm:prSet presAssocID="{F2B4DB6E-A86C-9646-A9EF-C3274FF960E7}" presName="circ3" presStyleLbl="vennNode1" presStyleIdx="2" presStyleCnt="3"/>
      <dgm:spPr/>
    </dgm:pt>
    <dgm:pt modelId="{862FE7B9-0B37-C743-A119-71D253A90B6A}" type="pres">
      <dgm:prSet presAssocID="{F2B4DB6E-A86C-9646-A9EF-C3274FF960E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1304302-8154-C341-BEBF-EBC258742B52}" type="presOf" srcId="{F2B4DB6E-A86C-9646-A9EF-C3274FF960E7}" destId="{862FE7B9-0B37-C743-A119-71D253A90B6A}" srcOrd="1" destOrd="0" presId="urn:microsoft.com/office/officeart/2005/8/layout/venn1"/>
    <dgm:cxn modelId="{0C5FD011-CA67-2948-89C3-DC8F56172163}" type="presOf" srcId="{F36DB7C7-5757-3F4E-981E-9193E2434D94}" destId="{6CCEAF0E-B375-B846-A87B-C4C4D3F37014}" srcOrd="0" destOrd="0" presId="urn:microsoft.com/office/officeart/2005/8/layout/venn1"/>
    <dgm:cxn modelId="{21EDA714-4A7E-6C4D-AFDF-BF5C08513717}" type="presOf" srcId="{78211C5F-9934-F047-945C-B9A4D108232A}" destId="{9D9536B7-5C14-A34A-9867-E78ABFB0A7D6}" srcOrd="1" destOrd="0" presId="urn:microsoft.com/office/officeart/2005/8/layout/venn1"/>
    <dgm:cxn modelId="{9E71752D-C8E7-DD42-9CC6-38CEC5C34277}" type="presOf" srcId="{4DB23A88-56E8-A74E-A6C7-509FB243A576}" destId="{75A4CA82-C742-184A-A4A4-CC63A3905071}" srcOrd="0" destOrd="0" presId="urn:microsoft.com/office/officeart/2005/8/layout/venn1"/>
    <dgm:cxn modelId="{36EAC93C-B9E9-2345-9BC6-7ACCEBA55776}" srcId="{4DB23A88-56E8-A74E-A6C7-509FB243A576}" destId="{F36DB7C7-5757-3F4E-981E-9193E2434D94}" srcOrd="0" destOrd="0" parTransId="{3237BABB-4F8E-1144-8F4E-0094D8D8114F}" sibTransId="{705599BF-E56D-6A44-8525-C9DD8D91F50A}"/>
    <dgm:cxn modelId="{0B8C2A56-962D-3E4E-8AB4-3B130A4AE91C}" srcId="{4DB23A88-56E8-A74E-A6C7-509FB243A576}" destId="{78211C5F-9934-F047-945C-B9A4D108232A}" srcOrd="1" destOrd="0" parTransId="{2AD04CAD-BB64-A649-A43A-E3EA5EB83103}" sibTransId="{351F6E0F-6A33-7743-BE39-77773DB7F755}"/>
    <dgm:cxn modelId="{80F04D82-F464-D54A-A77F-0A6C1B306CDB}" srcId="{4DB23A88-56E8-A74E-A6C7-509FB243A576}" destId="{F2B4DB6E-A86C-9646-A9EF-C3274FF960E7}" srcOrd="2" destOrd="0" parTransId="{DFCAC085-1D25-354C-A5A9-0E86F97FABBF}" sibTransId="{EDAD0FCD-3E6E-484F-8635-77ED1FDE4ED4}"/>
    <dgm:cxn modelId="{79CDC99B-9E80-7D4F-8A79-ADFD3241523D}" type="presOf" srcId="{F36DB7C7-5757-3F4E-981E-9193E2434D94}" destId="{1EB75109-F8A9-6C43-B562-3B710822A85D}" srcOrd="1" destOrd="0" presId="urn:microsoft.com/office/officeart/2005/8/layout/venn1"/>
    <dgm:cxn modelId="{D1088FEF-5745-ED4F-9460-DF784A973E00}" type="presOf" srcId="{78211C5F-9934-F047-945C-B9A4D108232A}" destId="{98F036A1-C419-2043-9123-5F355F9FEAC6}" srcOrd="0" destOrd="0" presId="urn:microsoft.com/office/officeart/2005/8/layout/venn1"/>
    <dgm:cxn modelId="{4CDE61F0-5870-C447-8E71-D0431F14B037}" type="presOf" srcId="{F2B4DB6E-A86C-9646-A9EF-C3274FF960E7}" destId="{052F7383-AF6A-0246-90EE-61F2DCDAAC3E}" srcOrd="0" destOrd="0" presId="urn:microsoft.com/office/officeart/2005/8/layout/venn1"/>
    <dgm:cxn modelId="{7EA07F67-0BC0-7647-AD5B-0955DFBABFA8}" type="presParOf" srcId="{75A4CA82-C742-184A-A4A4-CC63A3905071}" destId="{6CCEAF0E-B375-B846-A87B-C4C4D3F37014}" srcOrd="0" destOrd="0" presId="urn:microsoft.com/office/officeart/2005/8/layout/venn1"/>
    <dgm:cxn modelId="{95FEF796-4E49-2241-A359-A5494C3612AD}" type="presParOf" srcId="{75A4CA82-C742-184A-A4A4-CC63A3905071}" destId="{1EB75109-F8A9-6C43-B562-3B710822A85D}" srcOrd="1" destOrd="0" presId="urn:microsoft.com/office/officeart/2005/8/layout/venn1"/>
    <dgm:cxn modelId="{A0F494CB-305E-BE4B-A627-D48356258AE8}" type="presParOf" srcId="{75A4CA82-C742-184A-A4A4-CC63A3905071}" destId="{98F036A1-C419-2043-9123-5F355F9FEAC6}" srcOrd="2" destOrd="0" presId="urn:microsoft.com/office/officeart/2005/8/layout/venn1"/>
    <dgm:cxn modelId="{5BE3D309-0E55-5748-99E5-211F718ACA4F}" type="presParOf" srcId="{75A4CA82-C742-184A-A4A4-CC63A3905071}" destId="{9D9536B7-5C14-A34A-9867-E78ABFB0A7D6}" srcOrd="3" destOrd="0" presId="urn:microsoft.com/office/officeart/2005/8/layout/venn1"/>
    <dgm:cxn modelId="{E46FD0A0-8164-614A-AEAF-F63FC4BF782A}" type="presParOf" srcId="{75A4CA82-C742-184A-A4A4-CC63A3905071}" destId="{052F7383-AF6A-0246-90EE-61F2DCDAAC3E}" srcOrd="4" destOrd="0" presId="urn:microsoft.com/office/officeart/2005/8/layout/venn1"/>
    <dgm:cxn modelId="{8BEB27D5-0951-BB42-968F-46F3A2923F33}" type="presParOf" srcId="{75A4CA82-C742-184A-A4A4-CC63A3905071}" destId="{862FE7B9-0B37-C743-A119-71D253A90B6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CC217B-7E13-0F44-A137-88D4AFA3BF64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E327D19-7444-3A40-B64F-22E24A6587BB}">
      <dgm:prSet/>
      <dgm:spPr/>
      <dgm:t>
        <a:bodyPr/>
        <a:lstStyle/>
        <a:p>
          <a:r>
            <a:rPr lang="en-US" dirty="0"/>
            <a:t>March 2, 2018</a:t>
          </a:r>
        </a:p>
        <a:p>
          <a:r>
            <a:rPr lang="en-US" dirty="0"/>
            <a:t>RPF Released</a:t>
          </a:r>
        </a:p>
      </dgm:t>
    </dgm:pt>
    <dgm:pt modelId="{BCE95CDD-D89A-3045-AA57-1F0CA7264278}" type="parTrans" cxnId="{DCC438D6-8699-0A4A-AACA-520D21F389AE}">
      <dgm:prSet/>
      <dgm:spPr/>
      <dgm:t>
        <a:bodyPr/>
        <a:lstStyle/>
        <a:p>
          <a:endParaRPr lang="en-US"/>
        </a:p>
      </dgm:t>
    </dgm:pt>
    <dgm:pt modelId="{B8DAA10B-7E64-B64F-9D7E-84533F51B1AF}" type="sibTrans" cxnId="{DCC438D6-8699-0A4A-AACA-520D21F389AE}">
      <dgm:prSet/>
      <dgm:spPr/>
      <dgm:t>
        <a:bodyPr/>
        <a:lstStyle/>
        <a:p>
          <a:endParaRPr lang="en-US"/>
        </a:p>
      </dgm:t>
    </dgm:pt>
    <dgm:pt modelId="{08509E98-E399-A549-AA80-DC3F8F630DF4}">
      <dgm:prSet/>
      <dgm:spPr/>
      <dgm:t>
        <a:bodyPr/>
        <a:lstStyle/>
        <a:p>
          <a:r>
            <a:rPr lang="en-US" dirty="0"/>
            <a:t>March 30, 2018</a:t>
          </a:r>
        </a:p>
        <a:p>
          <a:r>
            <a:rPr lang="en-US" dirty="0"/>
            <a:t>RPF Responses Due</a:t>
          </a:r>
        </a:p>
      </dgm:t>
    </dgm:pt>
    <dgm:pt modelId="{AA7B4F4E-3AE0-7F44-A19B-5E79E5F6B992}" type="parTrans" cxnId="{44D05D1C-3373-CD47-ACC2-11B3FA7F3577}">
      <dgm:prSet/>
      <dgm:spPr/>
      <dgm:t>
        <a:bodyPr/>
        <a:lstStyle/>
        <a:p>
          <a:endParaRPr lang="en-US"/>
        </a:p>
      </dgm:t>
    </dgm:pt>
    <dgm:pt modelId="{A17420E9-9C09-B843-A8C3-8E0CC21142B4}" type="sibTrans" cxnId="{44D05D1C-3373-CD47-ACC2-11B3FA7F3577}">
      <dgm:prSet/>
      <dgm:spPr/>
      <dgm:t>
        <a:bodyPr/>
        <a:lstStyle/>
        <a:p>
          <a:endParaRPr lang="en-US"/>
        </a:p>
      </dgm:t>
    </dgm:pt>
    <dgm:pt modelId="{6E78E25F-EF6C-9547-8D5D-81F4E381F3F9}">
      <dgm:prSet/>
      <dgm:spPr/>
      <dgm:t>
        <a:bodyPr/>
        <a:lstStyle/>
        <a:p>
          <a:r>
            <a:rPr lang="en-US" dirty="0"/>
            <a:t>April 9-12, 2018</a:t>
          </a:r>
        </a:p>
        <a:p>
          <a:r>
            <a:rPr lang="en-US" dirty="0"/>
            <a:t>Vendor Demos</a:t>
          </a:r>
        </a:p>
      </dgm:t>
    </dgm:pt>
    <dgm:pt modelId="{605A8DE5-7DE8-7A41-A009-5383695E8DAD}" type="parTrans" cxnId="{5B8738F4-CA2F-4640-82C1-1A2A3623A766}">
      <dgm:prSet/>
      <dgm:spPr/>
      <dgm:t>
        <a:bodyPr/>
        <a:lstStyle/>
        <a:p>
          <a:endParaRPr lang="en-US"/>
        </a:p>
      </dgm:t>
    </dgm:pt>
    <dgm:pt modelId="{D39F4B17-FC90-4049-806F-39901C254292}" type="sibTrans" cxnId="{5B8738F4-CA2F-4640-82C1-1A2A3623A766}">
      <dgm:prSet/>
      <dgm:spPr/>
      <dgm:t>
        <a:bodyPr/>
        <a:lstStyle/>
        <a:p>
          <a:endParaRPr lang="en-US"/>
        </a:p>
      </dgm:t>
    </dgm:pt>
    <dgm:pt modelId="{34689EBC-5BE2-2B4D-8182-E2F19641CA98}" type="pres">
      <dgm:prSet presAssocID="{54CC217B-7E13-0F44-A137-88D4AFA3BF64}" presName="Name0" presStyleCnt="0">
        <dgm:presLayoutVars>
          <dgm:dir/>
          <dgm:resizeHandles val="exact"/>
        </dgm:presLayoutVars>
      </dgm:prSet>
      <dgm:spPr/>
    </dgm:pt>
    <dgm:pt modelId="{E34174DA-532B-7647-B9AA-F8968DE00015}" type="pres">
      <dgm:prSet presAssocID="{EE327D19-7444-3A40-B64F-22E24A6587BB}" presName="node" presStyleLbl="node1" presStyleIdx="0" presStyleCnt="3">
        <dgm:presLayoutVars>
          <dgm:bulletEnabled val="1"/>
        </dgm:presLayoutVars>
      </dgm:prSet>
      <dgm:spPr/>
    </dgm:pt>
    <dgm:pt modelId="{D99212F0-4BF0-BE41-B0E9-F44033E3D5B1}" type="pres">
      <dgm:prSet presAssocID="{B8DAA10B-7E64-B64F-9D7E-84533F51B1AF}" presName="sibTrans" presStyleLbl="sibTrans2D1" presStyleIdx="0" presStyleCnt="2"/>
      <dgm:spPr/>
    </dgm:pt>
    <dgm:pt modelId="{5D645EEE-B0C6-D54A-91FA-ECE7DED901E4}" type="pres">
      <dgm:prSet presAssocID="{B8DAA10B-7E64-B64F-9D7E-84533F51B1AF}" presName="connectorText" presStyleLbl="sibTrans2D1" presStyleIdx="0" presStyleCnt="2"/>
      <dgm:spPr/>
    </dgm:pt>
    <dgm:pt modelId="{E189D3EB-32FB-C44C-9761-3D2C20071E55}" type="pres">
      <dgm:prSet presAssocID="{08509E98-E399-A549-AA80-DC3F8F630DF4}" presName="node" presStyleLbl="node1" presStyleIdx="1" presStyleCnt="3">
        <dgm:presLayoutVars>
          <dgm:bulletEnabled val="1"/>
        </dgm:presLayoutVars>
      </dgm:prSet>
      <dgm:spPr/>
    </dgm:pt>
    <dgm:pt modelId="{ABBB23A5-E5D6-6E44-8CE3-8BA686FD961B}" type="pres">
      <dgm:prSet presAssocID="{A17420E9-9C09-B843-A8C3-8E0CC21142B4}" presName="sibTrans" presStyleLbl="sibTrans2D1" presStyleIdx="1" presStyleCnt="2"/>
      <dgm:spPr/>
    </dgm:pt>
    <dgm:pt modelId="{10D4C0E6-AA13-7741-92B0-54E9D8B0288E}" type="pres">
      <dgm:prSet presAssocID="{A17420E9-9C09-B843-A8C3-8E0CC21142B4}" presName="connectorText" presStyleLbl="sibTrans2D1" presStyleIdx="1" presStyleCnt="2"/>
      <dgm:spPr/>
    </dgm:pt>
    <dgm:pt modelId="{D2532A11-FFDD-FA47-801C-0AB73C121DAF}" type="pres">
      <dgm:prSet presAssocID="{6E78E25F-EF6C-9547-8D5D-81F4E381F3F9}" presName="node" presStyleLbl="node1" presStyleIdx="2" presStyleCnt="3">
        <dgm:presLayoutVars>
          <dgm:bulletEnabled val="1"/>
        </dgm:presLayoutVars>
      </dgm:prSet>
      <dgm:spPr/>
    </dgm:pt>
  </dgm:ptLst>
  <dgm:cxnLst>
    <dgm:cxn modelId="{023D510D-40EA-9D41-9817-09E76DA85F2E}" type="presOf" srcId="{08509E98-E399-A549-AA80-DC3F8F630DF4}" destId="{E189D3EB-32FB-C44C-9761-3D2C20071E55}" srcOrd="0" destOrd="0" presId="urn:microsoft.com/office/officeart/2005/8/layout/process1"/>
    <dgm:cxn modelId="{44D05D1C-3373-CD47-ACC2-11B3FA7F3577}" srcId="{54CC217B-7E13-0F44-A137-88D4AFA3BF64}" destId="{08509E98-E399-A549-AA80-DC3F8F630DF4}" srcOrd="1" destOrd="0" parTransId="{AA7B4F4E-3AE0-7F44-A19B-5E79E5F6B992}" sibTransId="{A17420E9-9C09-B843-A8C3-8E0CC21142B4}"/>
    <dgm:cxn modelId="{444D3757-FAEC-8747-BB3F-1662B9CCD871}" type="presOf" srcId="{EE327D19-7444-3A40-B64F-22E24A6587BB}" destId="{E34174DA-532B-7647-B9AA-F8968DE00015}" srcOrd="0" destOrd="0" presId="urn:microsoft.com/office/officeart/2005/8/layout/process1"/>
    <dgm:cxn modelId="{E5C3FF5A-BE88-3C43-99A1-A47CC5362605}" type="presOf" srcId="{B8DAA10B-7E64-B64F-9D7E-84533F51B1AF}" destId="{D99212F0-4BF0-BE41-B0E9-F44033E3D5B1}" srcOrd="0" destOrd="0" presId="urn:microsoft.com/office/officeart/2005/8/layout/process1"/>
    <dgm:cxn modelId="{7AF92F6C-9B4B-B049-A2F6-B7C2F1FCF680}" type="presOf" srcId="{6E78E25F-EF6C-9547-8D5D-81F4E381F3F9}" destId="{D2532A11-FFDD-FA47-801C-0AB73C121DAF}" srcOrd="0" destOrd="0" presId="urn:microsoft.com/office/officeart/2005/8/layout/process1"/>
    <dgm:cxn modelId="{7FFF9E73-8294-D949-9964-B688779B47E5}" type="presOf" srcId="{B8DAA10B-7E64-B64F-9D7E-84533F51B1AF}" destId="{5D645EEE-B0C6-D54A-91FA-ECE7DED901E4}" srcOrd="1" destOrd="0" presId="urn:microsoft.com/office/officeart/2005/8/layout/process1"/>
    <dgm:cxn modelId="{D8A6557E-6DF8-214F-84DA-6BBED18C06D9}" type="presOf" srcId="{A17420E9-9C09-B843-A8C3-8E0CC21142B4}" destId="{ABBB23A5-E5D6-6E44-8CE3-8BA686FD961B}" srcOrd="0" destOrd="0" presId="urn:microsoft.com/office/officeart/2005/8/layout/process1"/>
    <dgm:cxn modelId="{7B7C2EA6-23B6-A443-BCB3-DE5136CC2205}" type="presOf" srcId="{54CC217B-7E13-0F44-A137-88D4AFA3BF64}" destId="{34689EBC-5BE2-2B4D-8182-E2F19641CA98}" srcOrd="0" destOrd="0" presId="urn:microsoft.com/office/officeart/2005/8/layout/process1"/>
    <dgm:cxn modelId="{D2918CC9-E097-2143-9559-77EBBF58F479}" type="presOf" srcId="{A17420E9-9C09-B843-A8C3-8E0CC21142B4}" destId="{10D4C0E6-AA13-7741-92B0-54E9D8B0288E}" srcOrd="1" destOrd="0" presId="urn:microsoft.com/office/officeart/2005/8/layout/process1"/>
    <dgm:cxn modelId="{DCC438D6-8699-0A4A-AACA-520D21F389AE}" srcId="{54CC217B-7E13-0F44-A137-88D4AFA3BF64}" destId="{EE327D19-7444-3A40-B64F-22E24A6587BB}" srcOrd="0" destOrd="0" parTransId="{BCE95CDD-D89A-3045-AA57-1F0CA7264278}" sibTransId="{B8DAA10B-7E64-B64F-9D7E-84533F51B1AF}"/>
    <dgm:cxn modelId="{5B8738F4-CA2F-4640-82C1-1A2A3623A766}" srcId="{54CC217B-7E13-0F44-A137-88D4AFA3BF64}" destId="{6E78E25F-EF6C-9547-8D5D-81F4E381F3F9}" srcOrd="2" destOrd="0" parTransId="{605A8DE5-7DE8-7A41-A009-5383695E8DAD}" sibTransId="{D39F4B17-FC90-4049-806F-39901C254292}"/>
    <dgm:cxn modelId="{0B62ABDB-0549-A746-8F58-ED18322E7097}" type="presParOf" srcId="{34689EBC-5BE2-2B4D-8182-E2F19641CA98}" destId="{E34174DA-532B-7647-B9AA-F8968DE00015}" srcOrd="0" destOrd="0" presId="urn:microsoft.com/office/officeart/2005/8/layout/process1"/>
    <dgm:cxn modelId="{8F0E9D27-489D-A248-BD75-6447D4E5CE6C}" type="presParOf" srcId="{34689EBC-5BE2-2B4D-8182-E2F19641CA98}" destId="{D99212F0-4BF0-BE41-B0E9-F44033E3D5B1}" srcOrd="1" destOrd="0" presId="urn:microsoft.com/office/officeart/2005/8/layout/process1"/>
    <dgm:cxn modelId="{3C73C2D1-CC16-0B4E-A067-8ED5F03FC776}" type="presParOf" srcId="{D99212F0-4BF0-BE41-B0E9-F44033E3D5B1}" destId="{5D645EEE-B0C6-D54A-91FA-ECE7DED901E4}" srcOrd="0" destOrd="0" presId="urn:microsoft.com/office/officeart/2005/8/layout/process1"/>
    <dgm:cxn modelId="{82F6E262-CF36-0B47-813F-A6B213925549}" type="presParOf" srcId="{34689EBC-5BE2-2B4D-8182-E2F19641CA98}" destId="{E189D3EB-32FB-C44C-9761-3D2C20071E55}" srcOrd="2" destOrd="0" presId="urn:microsoft.com/office/officeart/2005/8/layout/process1"/>
    <dgm:cxn modelId="{5601AFA4-977C-9E44-A9D8-CACAFB0422B2}" type="presParOf" srcId="{34689EBC-5BE2-2B4D-8182-E2F19641CA98}" destId="{ABBB23A5-E5D6-6E44-8CE3-8BA686FD961B}" srcOrd="3" destOrd="0" presId="urn:microsoft.com/office/officeart/2005/8/layout/process1"/>
    <dgm:cxn modelId="{A9DF9867-D1DE-D743-9DF8-182F1EA75D9E}" type="presParOf" srcId="{ABBB23A5-E5D6-6E44-8CE3-8BA686FD961B}" destId="{10D4C0E6-AA13-7741-92B0-54E9D8B0288E}" srcOrd="0" destOrd="0" presId="urn:microsoft.com/office/officeart/2005/8/layout/process1"/>
    <dgm:cxn modelId="{A6C66C24-C801-0742-814F-6E4B2E852A93}" type="presParOf" srcId="{34689EBC-5BE2-2B4D-8182-E2F19641CA98}" destId="{D2532A11-FFDD-FA47-801C-0AB73C121DA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0F40092-1A20-B94A-8206-963AE96497CB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150BE1C-791E-CB41-8B4D-7E3A1A0F6083}">
      <dgm:prSet/>
      <dgm:spPr/>
      <dgm:t>
        <a:bodyPr/>
        <a:lstStyle/>
        <a:p>
          <a:r>
            <a:rPr lang="en-US" dirty="0"/>
            <a:t>April 13, 2018</a:t>
          </a:r>
        </a:p>
        <a:p>
          <a:r>
            <a:rPr lang="en-US" dirty="0"/>
            <a:t>Intent to Award</a:t>
          </a:r>
        </a:p>
      </dgm:t>
    </dgm:pt>
    <dgm:pt modelId="{33B002B3-4DA5-8946-B3BB-8C8604F3D771}" type="parTrans" cxnId="{DC6804B2-92C1-9F45-A4E0-F5533110B9BE}">
      <dgm:prSet/>
      <dgm:spPr/>
      <dgm:t>
        <a:bodyPr/>
        <a:lstStyle/>
        <a:p>
          <a:endParaRPr lang="en-US"/>
        </a:p>
      </dgm:t>
    </dgm:pt>
    <dgm:pt modelId="{1C14A794-FD06-E245-B442-550A9D1C5264}" type="sibTrans" cxnId="{DC6804B2-92C1-9F45-A4E0-F5533110B9BE}">
      <dgm:prSet/>
      <dgm:spPr/>
      <dgm:t>
        <a:bodyPr/>
        <a:lstStyle/>
        <a:p>
          <a:endParaRPr lang="en-US"/>
        </a:p>
      </dgm:t>
    </dgm:pt>
    <dgm:pt modelId="{50B0F3BE-1003-9042-9E58-B06896E15C6B}">
      <dgm:prSet/>
      <dgm:spPr/>
      <dgm:t>
        <a:bodyPr/>
        <a:lstStyle/>
        <a:p>
          <a:r>
            <a:rPr lang="en-US" dirty="0"/>
            <a:t>May 2018</a:t>
          </a:r>
        </a:p>
        <a:p>
          <a:r>
            <a:rPr lang="en-US" dirty="0"/>
            <a:t>Recommendation to BGCCD Board</a:t>
          </a:r>
        </a:p>
      </dgm:t>
    </dgm:pt>
    <dgm:pt modelId="{F118E124-D28B-614F-8C6A-11BB09639D51}" type="parTrans" cxnId="{1E8D5330-5114-D04B-9CF3-CAC599EAE35E}">
      <dgm:prSet/>
      <dgm:spPr/>
      <dgm:t>
        <a:bodyPr/>
        <a:lstStyle/>
        <a:p>
          <a:endParaRPr lang="en-US"/>
        </a:p>
      </dgm:t>
    </dgm:pt>
    <dgm:pt modelId="{D39B65D1-8A2D-1847-86B0-EF27996E7D12}" type="sibTrans" cxnId="{1E8D5330-5114-D04B-9CF3-CAC599EAE35E}">
      <dgm:prSet/>
      <dgm:spPr/>
      <dgm:t>
        <a:bodyPr/>
        <a:lstStyle/>
        <a:p>
          <a:endParaRPr lang="en-US"/>
        </a:p>
      </dgm:t>
    </dgm:pt>
    <dgm:pt modelId="{FC63CA59-3CB7-614E-B015-4B4184CBBE1A}">
      <dgm:prSet/>
      <dgm:spPr/>
      <dgm:t>
        <a:bodyPr/>
        <a:lstStyle/>
        <a:p>
          <a:r>
            <a:rPr lang="en-US" dirty="0"/>
            <a:t>June 2018</a:t>
          </a:r>
        </a:p>
        <a:p>
          <a:r>
            <a:rPr lang="en-US" dirty="0"/>
            <a:t> Contract Signed </a:t>
          </a:r>
        </a:p>
      </dgm:t>
    </dgm:pt>
    <dgm:pt modelId="{B14991C5-B019-D942-9960-8F3471099828}" type="parTrans" cxnId="{5FE7D435-1FD1-8447-99D6-4E336FB7EB3B}">
      <dgm:prSet/>
      <dgm:spPr/>
      <dgm:t>
        <a:bodyPr/>
        <a:lstStyle/>
        <a:p>
          <a:endParaRPr lang="en-US"/>
        </a:p>
      </dgm:t>
    </dgm:pt>
    <dgm:pt modelId="{0A0DF2DA-41ED-7347-BDE6-B3CE39700676}" type="sibTrans" cxnId="{5FE7D435-1FD1-8447-99D6-4E336FB7EB3B}">
      <dgm:prSet/>
      <dgm:spPr/>
      <dgm:t>
        <a:bodyPr/>
        <a:lstStyle/>
        <a:p>
          <a:endParaRPr lang="en-US"/>
        </a:p>
      </dgm:t>
    </dgm:pt>
    <dgm:pt modelId="{360C415E-3269-C84B-A232-355A9CDB0F43}" type="pres">
      <dgm:prSet presAssocID="{50F40092-1A20-B94A-8206-963AE96497CB}" presName="Name0" presStyleCnt="0">
        <dgm:presLayoutVars>
          <dgm:dir/>
          <dgm:resizeHandles val="exact"/>
        </dgm:presLayoutVars>
      </dgm:prSet>
      <dgm:spPr/>
    </dgm:pt>
    <dgm:pt modelId="{7FFF21C8-E168-B14F-9251-249A40D8AAB4}" type="pres">
      <dgm:prSet presAssocID="{5150BE1C-791E-CB41-8B4D-7E3A1A0F6083}" presName="node" presStyleLbl="node1" presStyleIdx="0" presStyleCnt="3">
        <dgm:presLayoutVars>
          <dgm:bulletEnabled val="1"/>
        </dgm:presLayoutVars>
      </dgm:prSet>
      <dgm:spPr/>
    </dgm:pt>
    <dgm:pt modelId="{B8CE67B5-39D7-DC4C-A5AA-D51D89C7D41E}" type="pres">
      <dgm:prSet presAssocID="{1C14A794-FD06-E245-B442-550A9D1C5264}" presName="sibTrans" presStyleLbl="sibTrans2D1" presStyleIdx="0" presStyleCnt="2"/>
      <dgm:spPr/>
    </dgm:pt>
    <dgm:pt modelId="{CA76FB9C-661F-3D42-A59B-5425CAD14A87}" type="pres">
      <dgm:prSet presAssocID="{1C14A794-FD06-E245-B442-550A9D1C5264}" presName="connectorText" presStyleLbl="sibTrans2D1" presStyleIdx="0" presStyleCnt="2"/>
      <dgm:spPr/>
    </dgm:pt>
    <dgm:pt modelId="{412C8D76-9C29-7F41-8F97-736666B1FA26}" type="pres">
      <dgm:prSet presAssocID="{50B0F3BE-1003-9042-9E58-B06896E15C6B}" presName="node" presStyleLbl="node1" presStyleIdx="1" presStyleCnt="3">
        <dgm:presLayoutVars>
          <dgm:bulletEnabled val="1"/>
        </dgm:presLayoutVars>
      </dgm:prSet>
      <dgm:spPr/>
    </dgm:pt>
    <dgm:pt modelId="{EF5E90BA-FD84-2247-A203-07796CE3194E}" type="pres">
      <dgm:prSet presAssocID="{D39B65D1-8A2D-1847-86B0-EF27996E7D12}" presName="sibTrans" presStyleLbl="sibTrans2D1" presStyleIdx="1" presStyleCnt="2"/>
      <dgm:spPr/>
    </dgm:pt>
    <dgm:pt modelId="{36DE427A-C615-344C-B695-19A1BF34FB21}" type="pres">
      <dgm:prSet presAssocID="{D39B65D1-8A2D-1847-86B0-EF27996E7D12}" presName="connectorText" presStyleLbl="sibTrans2D1" presStyleIdx="1" presStyleCnt="2"/>
      <dgm:spPr/>
    </dgm:pt>
    <dgm:pt modelId="{A0614A6A-DA9D-CB4F-B024-07AEAAC12987}" type="pres">
      <dgm:prSet presAssocID="{FC63CA59-3CB7-614E-B015-4B4184CBBE1A}" presName="node" presStyleLbl="node1" presStyleIdx="2" presStyleCnt="3">
        <dgm:presLayoutVars>
          <dgm:bulletEnabled val="1"/>
        </dgm:presLayoutVars>
      </dgm:prSet>
      <dgm:spPr/>
    </dgm:pt>
  </dgm:ptLst>
  <dgm:cxnLst>
    <dgm:cxn modelId="{9D0C090E-BE3C-294A-B8EE-7401615FD95B}" type="presOf" srcId="{5150BE1C-791E-CB41-8B4D-7E3A1A0F6083}" destId="{7FFF21C8-E168-B14F-9251-249A40D8AAB4}" srcOrd="0" destOrd="0" presId="urn:microsoft.com/office/officeart/2005/8/layout/process1"/>
    <dgm:cxn modelId="{87EE111C-772D-D141-9999-3088ADFE48E5}" type="presOf" srcId="{50B0F3BE-1003-9042-9E58-B06896E15C6B}" destId="{412C8D76-9C29-7F41-8F97-736666B1FA26}" srcOrd="0" destOrd="0" presId="urn:microsoft.com/office/officeart/2005/8/layout/process1"/>
    <dgm:cxn modelId="{333E612A-6490-B44A-AF17-F273474F5861}" type="presOf" srcId="{FC63CA59-3CB7-614E-B015-4B4184CBBE1A}" destId="{A0614A6A-DA9D-CB4F-B024-07AEAAC12987}" srcOrd="0" destOrd="0" presId="urn:microsoft.com/office/officeart/2005/8/layout/process1"/>
    <dgm:cxn modelId="{1E8D5330-5114-D04B-9CF3-CAC599EAE35E}" srcId="{50F40092-1A20-B94A-8206-963AE96497CB}" destId="{50B0F3BE-1003-9042-9E58-B06896E15C6B}" srcOrd="1" destOrd="0" parTransId="{F118E124-D28B-614F-8C6A-11BB09639D51}" sibTransId="{D39B65D1-8A2D-1847-86B0-EF27996E7D12}"/>
    <dgm:cxn modelId="{5FE7D435-1FD1-8447-99D6-4E336FB7EB3B}" srcId="{50F40092-1A20-B94A-8206-963AE96497CB}" destId="{FC63CA59-3CB7-614E-B015-4B4184CBBE1A}" srcOrd="2" destOrd="0" parTransId="{B14991C5-B019-D942-9960-8F3471099828}" sibTransId="{0A0DF2DA-41ED-7347-BDE6-B3CE39700676}"/>
    <dgm:cxn modelId="{9E117F60-3783-5E4D-B095-D42A6D8A63A0}" type="presOf" srcId="{50F40092-1A20-B94A-8206-963AE96497CB}" destId="{360C415E-3269-C84B-A232-355A9CDB0F43}" srcOrd="0" destOrd="0" presId="urn:microsoft.com/office/officeart/2005/8/layout/process1"/>
    <dgm:cxn modelId="{EFD3DA6B-235E-7D40-8EED-6C38E852FE9A}" type="presOf" srcId="{D39B65D1-8A2D-1847-86B0-EF27996E7D12}" destId="{EF5E90BA-FD84-2247-A203-07796CE3194E}" srcOrd="0" destOrd="0" presId="urn:microsoft.com/office/officeart/2005/8/layout/process1"/>
    <dgm:cxn modelId="{1C959F6F-03AE-414A-8DCC-ED24459C892D}" type="presOf" srcId="{1C14A794-FD06-E245-B442-550A9D1C5264}" destId="{CA76FB9C-661F-3D42-A59B-5425CAD14A87}" srcOrd="1" destOrd="0" presId="urn:microsoft.com/office/officeart/2005/8/layout/process1"/>
    <dgm:cxn modelId="{DC6804B2-92C1-9F45-A4E0-F5533110B9BE}" srcId="{50F40092-1A20-B94A-8206-963AE96497CB}" destId="{5150BE1C-791E-CB41-8B4D-7E3A1A0F6083}" srcOrd="0" destOrd="0" parTransId="{33B002B3-4DA5-8946-B3BB-8C8604F3D771}" sibTransId="{1C14A794-FD06-E245-B442-550A9D1C5264}"/>
    <dgm:cxn modelId="{250272C3-FEC6-D749-AF2C-96C45B1EA90D}" type="presOf" srcId="{1C14A794-FD06-E245-B442-550A9D1C5264}" destId="{B8CE67B5-39D7-DC4C-A5AA-D51D89C7D41E}" srcOrd="0" destOrd="0" presId="urn:microsoft.com/office/officeart/2005/8/layout/process1"/>
    <dgm:cxn modelId="{4DDE65E2-F795-694E-9702-38F3EF9C8EC6}" type="presOf" srcId="{D39B65D1-8A2D-1847-86B0-EF27996E7D12}" destId="{36DE427A-C615-344C-B695-19A1BF34FB21}" srcOrd="1" destOrd="0" presId="urn:microsoft.com/office/officeart/2005/8/layout/process1"/>
    <dgm:cxn modelId="{5A37E29B-41E8-004D-91BC-231BED8ACE9E}" type="presParOf" srcId="{360C415E-3269-C84B-A232-355A9CDB0F43}" destId="{7FFF21C8-E168-B14F-9251-249A40D8AAB4}" srcOrd="0" destOrd="0" presId="urn:microsoft.com/office/officeart/2005/8/layout/process1"/>
    <dgm:cxn modelId="{3C5FB7B5-0521-7543-AA85-FBE73D80BD2D}" type="presParOf" srcId="{360C415E-3269-C84B-A232-355A9CDB0F43}" destId="{B8CE67B5-39D7-DC4C-A5AA-D51D89C7D41E}" srcOrd="1" destOrd="0" presId="urn:microsoft.com/office/officeart/2005/8/layout/process1"/>
    <dgm:cxn modelId="{A7AB41E4-414E-4043-910D-1E76F630E9F0}" type="presParOf" srcId="{B8CE67B5-39D7-DC4C-A5AA-D51D89C7D41E}" destId="{CA76FB9C-661F-3D42-A59B-5425CAD14A87}" srcOrd="0" destOrd="0" presId="urn:microsoft.com/office/officeart/2005/8/layout/process1"/>
    <dgm:cxn modelId="{9C1D060E-A075-9640-9B80-182CE5400AEC}" type="presParOf" srcId="{360C415E-3269-C84B-A232-355A9CDB0F43}" destId="{412C8D76-9C29-7F41-8F97-736666B1FA26}" srcOrd="2" destOrd="0" presId="urn:microsoft.com/office/officeart/2005/8/layout/process1"/>
    <dgm:cxn modelId="{C40F397D-EAE6-B04A-B2FE-169B1BA2C95A}" type="presParOf" srcId="{360C415E-3269-C84B-A232-355A9CDB0F43}" destId="{EF5E90BA-FD84-2247-A203-07796CE3194E}" srcOrd="3" destOrd="0" presId="urn:microsoft.com/office/officeart/2005/8/layout/process1"/>
    <dgm:cxn modelId="{7FEF555A-C48B-2848-A6A5-E32B110DBFED}" type="presParOf" srcId="{EF5E90BA-FD84-2247-A203-07796CE3194E}" destId="{36DE427A-C615-344C-B695-19A1BF34FB21}" srcOrd="0" destOrd="0" presId="urn:microsoft.com/office/officeart/2005/8/layout/process1"/>
    <dgm:cxn modelId="{7D4CCB9B-A159-9942-B7A8-049CA4B221BF}" type="presParOf" srcId="{360C415E-3269-C84B-A232-355A9CDB0F43}" destId="{A0614A6A-DA9D-CB4F-B024-07AEAAC1298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BCBAE26-19E3-694A-B2D9-41B6D81575D4}" type="doc">
      <dgm:prSet loTypeId="urn:microsoft.com/office/officeart/2005/8/layout/default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41E5F02-94D1-ED4C-AE30-86DE414758DA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Changed User Expectations</a:t>
          </a:r>
        </a:p>
      </dgm:t>
    </dgm:pt>
    <dgm:pt modelId="{60E949DD-14C7-AE42-ADDE-28375C844FFA}" type="parTrans" cxnId="{5901B0FA-005C-F547-8C94-53235DE68DD2}">
      <dgm:prSet/>
      <dgm:spPr/>
      <dgm:t>
        <a:bodyPr/>
        <a:lstStyle/>
        <a:p>
          <a:endParaRPr lang="en-US"/>
        </a:p>
      </dgm:t>
    </dgm:pt>
    <dgm:pt modelId="{08D45C13-FE09-5146-9C29-EF5A08071BEB}" type="sibTrans" cxnId="{5901B0FA-005C-F547-8C94-53235DE68DD2}">
      <dgm:prSet/>
      <dgm:spPr/>
      <dgm:t>
        <a:bodyPr/>
        <a:lstStyle/>
        <a:p>
          <a:endParaRPr lang="en-US"/>
        </a:p>
      </dgm:t>
    </dgm:pt>
    <dgm:pt modelId="{B8977595-D657-0345-9725-2821BB4F4BA1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Changing Practices and Staff Use</a:t>
          </a:r>
        </a:p>
      </dgm:t>
    </dgm:pt>
    <dgm:pt modelId="{489FCCB1-BB4D-5742-8359-403F7BE2E83D}" type="parTrans" cxnId="{A7F96CFC-40A8-DC47-8F4B-988759EEA580}">
      <dgm:prSet/>
      <dgm:spPr/>
      <dgm:t>
        <a:bodyPr/>
        <a:lstStyle/>
        <a:p>
          <a:endParaRPr lang="en-US"/>
        </a:p>
      </dgm:t>
    </dgm:pt>
    <dgm:pt modelId="{5A93ADD8-19AD-274E-A621-A93FB9D01A36}" type="sibTrans" cxnId="{A7F96CFC-40A8-DC47-8F4B-988759EEA580}">
      <dgm:prSet/>
      <dgm:spPr/>
      <dgm:t>
        <a:bodyPr/>
        <a:lstStyle/>
        <a:p>
          <a:endParaRPr lang="en-US"/>
        </a:p>
      </dgm:t>
    </dgm:pt>
    <dgm:pt modelId="{2338387D-F2E6-6B42-9189-6B82312F2951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Easier and More Productive Staff Use</a:t>
          </a:r>
        </a:p>
      </dgm:t>
    </dgm:pt>
    <dgm:pt modelId="{4E9D4DE7-CA64-EE40-9C6D-2A12D2A83358}" type="parTrans" cxnId="{FCBB151A-F89B-DB49-BD8C-09ECEF7980E0}">
      <dgm:prSet/>
      <dgm:spPr/>
      <dgm:t>
        <a:bodyPr/>
        <a:lstStyle/>
        <a:p>
          <a:endParaRPr lang="en-US"/>
        </a:p>
      </dgm:t>
    </dgm:pt>
    <dgm:pt modelId="{49BC7AD3-4566-F04F-8B7E-AC3B1972EA85}" type="sibTrans" cxnId="{FCBB151A-F89B-DB49-BD8C-09ECEF7980E0}">
      <dgm:prSet/>
      <dgm:spPr/>
      <dgm:t>
        <a:bodyPr/>
        <a:lstStyle/>
        <a:p>
          <a:endParaRPr lang="en-US"/>
        </a:p>
      </dgm:t>
    </dgm:pt>
    <dgm:pt modelId="{FD433EE8-B8DD-F641-BBAC-2824977323BB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Responsive Systems Able to Meet Unknown Demand</a:t>
          </a:r>
        </a:p>
      </dgm:t>
    </dgm:pt>
    <dgm:pt modelId="{2F859D6C-F2B9-9E44-8CA8-0C52FD5944AF}" type="parTrans" cxnId="{735CBE2E-6586-0C48-A2D5-68D7F4A1FA3E}">
      <dgm:prSet/>
      <dgm:spPr/>
      <dgm:t>
        <a:bodyPr/>
        <a:lstStyle/>
        <a:p>
          <a:endParaRPr lang="en-US"/>
        </a:p>
      </dgm:t>
    </dgm:pt>
    <dgm:pt modelId="{E0AE9217-2D5B-6842-949E-C75B440EA9AA}" type="sibTrans" cxnId="{735CBE2E-6586-0C48-A2D5-68D7F4A1FA3E}">
      <dgm:prSet/>
      <dgm:spPr/>
      <dgm:t>
        <a:bodyPr/>
        <a:lstStyle/>
        <a:p>
          <a:endParaRPr lang="en-US"/>
        </a:p>
      </dgm:t>
    </dgm:pt>
    <dgm:pt modelId="{656AF689-8A10-204B-A60A-C72A31846A54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Broader, Deeper Reports and User Analysis</a:t>
          </a:r>
        </a:p>
      </dgm:t>
    </dgm:pt>
    <dgm:pt modelId="{EA930AFC-548F-E94F-911E-77E1FFA632D8}" type="parTrans" cxnId="{3D4A7BA8-D6A9-1340-96A3-198D45A22F1E}">
      <dgm:prSet/>
      <dgm:spPr/>
      <dgm:t>
        <a:bodyPr/>
        <a:lstStyle/>
        <a:p>
          <a:endParaRPr lang="en-US"/>
        </a:p>
      </dgm:t>
    </dgm:pt>
    <dgm:pt modelId="{5542285C-D7C4-4C4A-B955-20448BB0DA2D}" type="sibTrans" cxnId="{3D4A7BA8-D6A9-1340-96A3-198D45A22F1E}">
      <dgm:prSet/>
      <dgm:spPr/>
      <dgm:t>
        <a:bodyPr/>
        <a:lstStyle/>
        <a:p>
          <a:endParaRPr lang="en-US"/>
        </a:p>
      </dgm:t>
    </dgm:pt>
    <dgm:pt modelId="{EB6A7E21-3B12-2E41-A978-0EB891B57F2B}">
      <dgm:prSet/>
      <dgm:spPr/>
      <dgm:t>
        <a:bodyPr anchor="ctr"/>
        <a:lstStyle/>
        <a:p>
          <a:pPr>
            <a:buFont typeface="Arial" panose="020B0604020202020204" pitchFamily="34" charset="0"/>
            <a:buChar char="•"/>
          </a:pPr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Interactive Connectivity to More Functionality </a:t>
          </a:r>
        </a:p>
      </dgm:t>
    </dgm:pt>
    <dgm:pt modelId="{24EC4150-3C6F-B546-8C8F-FC64AB992D96}" type="parTrans" cxnId="{1C9235F2-DD29-7244-B244-DA801AFDB28E}">
      <dgm:prSet/>
      <dgm:spPr/>
      <dgm:t>
        <a:bodyPr/>
        <a:lstStyle/>
        <a:p>
          <a:endParaRPr lang="en-US"/>
        </a:p>
      </dgm:t>
    </dgm:pt>
    <dgm:pt modelId="{2B3D3DC2-F11B-CB4D-B402-AEC40D90569D}" type="sibTrans" cxnId="{1C9235F2-DD29-7244-B244-DA801AFDB28E}">
      <dgm:prSet/>
      <dgm:spPr/>
      <dgm:t>
        <a:bodyPr/>
        <a:lstStyle/>
        <a:p>
          <a:endParaRPr lang="en-US"/>
        </a:p>
      </dgm:t>
    </dgm:pt>
    <dgm:pt modelId="{49D19326-B0DB-3C49-8C7F-14AAF8752B55}">
      <dgm:prSet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Integrate Library into Other Learning Environments</a:t>
          </a:r>
        </a:p>
      </dgm:t>
    </dgm:pt>
    <dgm:pt modelId="{BA5AFAB5-02C2-5A42-9DD8-A009039FAF42}" type="parTrans" cxnId="{35EB1CD5-275A-C449-9FD7-315456A3EB53}">
      <dgm:prSet/>
      <dgm:spPr/>
    </dgm:pt>
    <dgm:pt modelId="{A06B6B5B-C4F8-E845-98DB-3BCB05398FC0}" type="sibTrans" cxnId="{35EB1CD5-275A-C449-9FD7-315456A3EB53}">
      <dgm:prSet/>
      <dgm:spPr/>
    </dgm:pt>
    <dgm:pt modelId="{3EBEA97F-E820-C042-AC4C-07713559425D}">
      <dgm:prSet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Intuitive </a:t>
          </a:r>
        </a:p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and Social</a:t>
          </a:r>
        </a:p>
      </dgm:t>
    </dgm:pt>
    <dgm:pt modelId="{CA5DCAFD-ED17-284B-96BC-5A0756214BF8}" type="parTrans" cxnId="{770D49D4-D032-FC48-8395-FC8205E93F25}">
      <dgm:prSet/>
      <dgm:spPr/>
    </dgm:pt>
    <dgm:pt modelId="{881E42CC-0A16-4947-A2F7-0A14A83539D5}" type="sibTrans" cxnId="{770D49D4-D032-FC48-8395-FC8205E93F25}">
      <dgm:prSet/>
      <dgm:spPr/>
    </dgm:pt>
    <dgm:pt modelId="{39EB6469-31D8-4049-86A9-15D7CCF69812}" type="pres">
      <dgm:prSet presAssocID="{6BCBAE26-19E3-694A-B2D9-41B6D81575D4}" presName="diagram" presStyleCnt="0">
        <dgm:presLayoutVars>
          <dgm:dir/>
          <dgm:resizeHandles val="exact"/>
        </dgm:presLayoutVars>
      </dgm:prSet>
      <dgm:spPr/>
    </dgm:pt>
    <dgm:pt modelId="{FFBF55C3-ACA5-8744-B503-C7CF7D799CBE}" type="pres">
      <dgm:prSet presAssocID="{241E5F02-94D1-ED4C-AE30-86DE414758DA}" presName="node" presStyleLbl="node1" presStyleIdx="0" presStyleCnt="8">
        <dgm:presLayoutVars>
          <dgm:bulletEnabled val="1"/>
        </dgm:presLayoutVars>
      </dgm:prSet>
      <dgm:spPr/>
    </dgm:pt>
    <dgm:pt modelId="{439F6784-648D-5345-99A8-188BD466E11F}" type="pres">
      <dgm:prSet presAssocID="{08D45C13-FE09-5146-9C29-EF5A08071BEB}" presName="sibTrans" presStyleCnt="0"/>
      <dgm:spPr/>
    </dgm:pt>
    <dgm:pt modelId="{4961FB45-609C-9149-9304-F510045470A8}" type="pres">
      <dgm:prSet presAssocID="{B8977595-D657-0345-9725-2821BB4F4BA1}" presName="node" presStyleLbl="node1" presStyleIdx="1" presStyleCnt="8">
        <dgm:presLayoutVars>
          <dgm:bulletEnabled val="1"/>
        </dgm:presLayoutVars>
      </dgm:prSet>
      <dgm:spPr/>
    </dgm:pt>
    <dgm:pt modelId="{DA1D0F81-53A6-D64A-9B51-55F697B2AB07}" type="pres">
      <dgm:prSet presAssocID="{5A93ADD8-19AD-274E-A621-A93FB9D01A36}" presName="sibTrans" presStyleCnt="0"/>
      <dgm:spPr/>
    </dgm:pt>
    <dgm:pt modelId="{D4CDF3E6-B4F8-6E43-A901-B1A594D1F163}" type="pres">
      <dgm:prSet presAssocID="{2338387D-F2E6-6B42-9189-6B82312F2951}" presName="node" presStyleLbl="node1" presStyleIdx="2" presStyleCnt="8">
        <dgm:presLayoutVars>
          <dgm:bulletEnabled val="1"/>
        </dgm:presLayoutVars>
      </dgm:prSet>
      <dgm:spPr/>
    </dgm:pt>
    <dgm:pt modelId="{BC1D8A9D-1C32-C946-A187-55B57427CE48}" type="pres">
      <dgm:prSet presAssocID="{49BC7AD3-4566-F04F-8B7E-AC3B1972EA85}" presName="sibTrans" presStyleCnt="0"/>
      <dgm:spPr/>
    </dgm:pt>
    <dgm:pt modelId="{FF97FEF6-3F4F-544F-87D2-FED2B98FF016}" type="pres">
      <dgm:prSet presAssocID="{FD433EE8-B8DD-F641-BBAC-2824977323BB}" presName="node" presStyleLbl="node1" presStyleIdx="3" presStyleCnt="8">
        <dgm:presLayoutVars>
          <dgm:bulletEnabled val="1"/>
        </dgm:presLayoutVars>
      </dgm:prSet>
      <dgm:spPr/>
    </dgm:pt>
    <dgm:pt modelId="{BBEB38A0-45E2-DC42-B8D4-A64D2C4D967E}" type="pres">
      <dgm:prSet presAssocID="{E0AE9217-2D5B-6842-949E-C75B440EA9AA}" presName="sibTrans" presStyleCnt="0"/>
      <dgm:spPr/>
    </dgm:pt>
    <dgm:pt modelId="{8D9D9E4F-7BA1-934F-9DF0-44E017B9E4BF}" type="pres">
      <dgm:prSet presAssocID="{656AF689-8A10-204B-A60A-C72A31846A54}" presName="node" presStyleLbl="node1" presStyleIdx="4" presStyleCnt="8">
        <dgm:presLayoutVars>
          <dgm:bulletEnabled val="1"/>
        </dgm:presLayoutVars>
      </dgm:prSet>
      <dgm:spPr/>
    </dgm:pt>
    <dgm:pt modelId="{9F663B67-8C8A-E84D-816E-421209848ACF}" type="pres">
      <dgm:prSet presAssocID="{5542285C-D7C4-4C4A-B955-20448BB0DA2D}" presName="sibTrans" presStyleCnt="0"/>
      <dgm:spPr/>
    </dgm:pt>
    <dgm:pt modelId="{CC67CA40-0067-CD48-9240-6AC7C51E0DF3}" type="pres">
      <dgm:prSet presAssocID="{EB6A7E21-3B12-2E41-A978-0EB891B57F2B}" presName="node" presStyleLbl="node1" presStyleIdx="5" presStyleCnt="8">
        <dgm:presLayoutVars>
          <dgm:bulletEnabled val="1"/>
        </dgm:presLayoutVars>
      </dgm:prSet>
      <dgm:spPr/>
    </dgm:pt>
    <dgm:pt modelId="{92819F0A-BC42-004A-B858-A038A75F8113}" type="pres">
      <dgm:prSet presAssocID="{2B3D3DC2-F11B-CB4D-B402-AEC40D90569D}" presName="sibTrans" presStyleCnt="0"/>
      <dgm:spPr/>
    </dgm:pt>
    <dgm:pt modelId="{C1EEEC71-4A18-5340-BA4E-6A5E8C185015}" type="pres">
      <dgm:prSet presAssocID="{49D19326-B0DB-3C49-8C7F-14AAF8752B55}" presName="node" presStyleLbl="node1" presStyleIdx="6" presStyleCnt="8">
        <dgm:presLayoutVars>
          <dgm:bulletEnabled val="1"/>
        </dgm:presLayoutVars>
      </dgm:prSet>
      <dgm:spPr/>
    </dgm:pt>
    <dgm:pt modelId="{1B9B11AA-F5BA-8E4A-842D-34660F41F83E}" type="pres">
      <dgm:prSet presAssocID="{A06B6B5B-C4F8-E845-98DB-3BCB05398FC0}" presName="sibTrans" presStyleCnt="0"/>
      <dgm:spPr/>
    </dgm:pt>
    <dgm:pt modelId="{6CF649E5-5487-C94E-91B9-A1E011D360D6}" type="pres">
      <dgm:prSet presAssocID="{3EBEA97F-E820-C042-AC4C-07713559425D}" presName="node" presStyleLbl="node1" presStyleIdx="7" presStyleCnt="8">
        <dgm:presLayoutVars>
          <dgm:bulletEnabled val="1"/>
        </dgm:presLayoutVars>
      </dgm:prSet>
      <dgm:spPr/>
    </dgm:pt>
  </dgm:ptLst>
  <dgm:cxnLst>
    <dgm:cxn modelId="{FCBB151A-F89B-DB49-BD8C-09ECEF7980E0}" srcId="{6BCBAE26-19E3-694A-B2D9-41B6D81575D4}" destId="{2338387D-F2E6-6B42-9189-6B82312F2951}" srcOrd="2" destOrd="0" parTransId="{4E9D4DE7-CA64-EE40-9C6D-2A12D2A83358}" sibTransId="{49BC7AD3-4566-F04F-8B7E-AC3B1972EA85}"/>
    <dgm:cxn modelId="{735CBE2E-6586-0C48-A2D5-68D7F4A1FA3E}" srcId="{6BCBAE26-19E3-694A-B2D9-41B6D81575D4}" destId="{FD433EE8-B8DD-F641-BBAC-2824977323BB}" srcOrd="3" destOrd="0" parTransId="{2F859D6C-F2B9-9E44-8CA8-0C52FD5944AF}" sibTransId="{E0AE9217-2D5B-6842-949E-C75B440EA9AA}"/>
    <dgm:cxn modelId="{18647757-1D2B-C540-A477-3C2D1751A212}" type="presOf" srcId="{B8977595-D657-0345-9725-2821BB4F4BA1}" destId="{4961FB45-609C-9149-9304-F510045470A8}" srcOrd="0" destOrd="0" presId="urn:microsoft.com/office/officeart/2005/8/layout/default"/>
    <dgm:cxn modelId="{342D5769-9602-904F-BFDA-6558534A715A}" type="presOf" srcId="{EB6A7E21-3B12-2E41-A978-0EB891B57F2B}" destId="{CC67CA40-0067-CD48-9240-6AC7C51E0DF3}" srcOrd="0" destOrd="0" presId="urn:microsoft.com/office/officeart/2005/8/layout/default"/>
    <dgm:cxn modelId="{4B90C770-C00F-4C42-8B6E-8D4A338ECD11}" type="presOf" srcId="{2338387D-F2E6-6B42-9189-6B82312F2951}" destId="{D4CDF3E6-B4F8-6E43-A901-B1A594D1F163}" srcOrd="0" destOrd="0" presId="urn:microsoft.com/office/officeart/2005/8/layout/default"/>
    <dgm:cxn modelId="{956DEE72-26B2-FC42-98F7-7D25F2338C00}" type="presOf" srcId="{241E5F02-94D1-ED4C-AE30-86DE414758DA}" destId="{FFBF55C3-ACA5-8744-B503-C7CF7D799CBE}" srcOrd="0" destOrd="0" presId="urn:microsoft.com/office/officeart/2005/8/layout/default"/>
    <dgm:cxn modelId="{9FB27394-274A-8C4F-83CD-22C15A83F0AF}" type="presOf" srcId="{3EBEA97F-E820-C042-AC4C-07713559425D}" destId="{6CF649E5-5487-C94E-91B9-A1E011D360D6}" srcOrd="0" destOrd="0" presId="urn:microsoft.com/office/officeart/2005/8/layout/default"/>
    <dgm:cxn modelId="{BD583FA8-42AB-F940-B656-6F254C341A6C}" type="presOf" srcId="{6BCBAE26-19E3-694A-B2D9-41B6D81575D4}" destId="{39EB6469-31D8-4049-86A9-15D7CCF69812}" srcOrd="0" destOrd="0" presId="urn:microsoft.com/office/officeart/2005/8/layout/default"/>
    <dgm:cxn modelId="{3D4A7BA8-D6A9-1340-96A3-198D45A22F1E}" srcId="{6BCBAE26-19E3-694A-B2D9-41B6D81575D4}" destId="{656AF689-8A10-204B-A60A-C72A31846A54}" srcOrd="4" destOrd="0" parTransId="{EA930AFC-548F-E94F-911E-77E1FFA632D8}" sibTransId="{5542285C-D7C4-4C4A-B955-20448BB0DA2D}"/>
    <dgm:cxn modelId="{D745E7A9-53B8-DD44-8334-B2F80396DEC0}" type="presOf" srcId="{656AF689-8A10-204B-A60A-C72A31846A54}" destId="{8D9D9E4F-7BA1-934F-9DF0-44E017B9E4BF}" srcOrd="0" destOrd="0" presId="urn:microsoft.com/office/officeart/2005/8/layout/default"/>
    <dgm:cxn modelId="{8604D6CB-2E9B-EF4A-B7C6-5B582259486C}" type="presOf" srcId="{49D19326-B0DB-3C49-8C7F-14AAF8752B55}" destId="{C1EEEC71-4A18-5340-BA4E-6A5E8C185015}" srcOrd="0" destOrd="0" presId="urn:microsoft.com/office/officeart/2005/8/layout/default"/>
    <dgm:cxn modelId="{770D49D4-D032-FC48-8395-FC8205E93F25}" srcId="{6BCBAE26-19E3-694A-B2D9-41B6D81575D4}" destId="{3EBEA97F-E820-C042-AC4C-07713559425D}" srcOrd="7" destOrd="0" parTransId="{CA5DCAFD-ED17-284B-96BC-5A0756214BF8}" sibTransId="{881E42CC-0A16-4947-A2F7-0A14A83539D5}"/>
    <dgm:cxn modelId="{35EB1CD5-275A-C449-9FD7-315456A3EB53}" srcId="{6BCBAE26-19E3-694A-B2D9-41B6D81575D4}" destId="{49D19326-B0DB-3C49-8C7F-14AAF8752B55}" srcOrd="6" destOrd="0" parTransId="{BA5AFAB5-02C2-5A42-9DD8-A009039FAF42}" sibTransId="{A06B6B5B-C4F8-E845-98DB-3BCB05398FC0}"/>
    <dgm:cxn modelId="{6B5CA1DE-1345-764A-A300-26F5260C31A3}" type="presOf" srcId="{FD433EE8-B8DD-F641-BBAC-2824977323BB}" destId="{FF97FEF6-3F4F-544F-87D2-FED2B98FF016}" srcOrd="0" destOrd="0" presId="urn:microsoft.com/office/officeart/2005/8/layout/default"/>
    <dgm:cxn modelId="{1C9235F2-DD29-7244-B244-DA801AFDB28E}" srcId="{6BCBAE26-19E3-694A-B2D9-41B6D81575D4}" destId="{EB6A7E21-3B12-2E41-A978-0EB891B57F2B}" srcOrd="5" destOrd="0" parTransId="{24EC4150-3C6F-B546-8C8F-FC64AB992D96}" sibTransId="{2B3D3DC2-F11B-CB4D-B402-AEC40D90569D}"/>
    <dgm:cxn modelId="{5901B0FA-005C-F547-8C94-53235DE68DD2}" srcId="{6BCBAE26-19E3-694A-B2D9-41B6D81575D4}" destId="{241E5F02-94D1-ED4C-AE30-86DE414758DA}" srcOrd="0" destOrd="0" parTransId="{60E949DD-14C7-AE42-ADDE-28375C844FFA}" sibTransId="{08D45C13-FE09-5146-9C29-EF5A08071BEB}"/>
    <dgm:cxn modelId="{A7F96CFC-40A8-DC47-8F4B-988759EEA580}" srcId="{6BCBAE26-19E3-694A-B2D9-41B6D81575D4}" destId="{B8977595-D657-0345-9725-2821BB4F4BA1}" srcOrd="1" destOrd="0" parTransId="{489FCCB1-BB4D-5742-8359-403F7BE2E83D}" sibTransId="{5A93ADD8-19AD-274E-A621-A93FB9D01A36}"/>
    <dgm:cxn modelId="{80ADC1BA-1DCF-BF4D-B7B4-D1999E25A9FA}" type="presParOf" srcId="{39EB6469-31D8-4049-86A9-15D7CCF69812}" destId="{FFBF55C3-ACA5-8744-B503-C7CF7D799CBE}" srcOrd="0" destOrd="0" presId="urn:microsoft.com/office/officeart/2005/8/layout/default"/>
    <dgm:cxn modelId="{09F9B768-D08E-4049-A9B3-07C60A889D87}" type="presParOf" srcId="{39EB6469-31D8-4049-86A9-15D7CCF69812}" destId="{439F6784-648D-5345-99A8-188BD466E11F}" srcOrd="1" destOrd="0" presId="urn:microsoft.com/office/officeart/2005/8/layout/default"/>
    <dgm:cxn modelId="{741E589C-DA72-5F4A-8634-47A519BD6A25}" type="presParOf" srcId="{39EB6469-31D8-4049-86A9-15D7CCF69812}" destId="{4961FB45-609C-9149-9304-F510045470A8}" srcOrd="2" destOrd="0" presId="urn:microsoft.com/office/officeart/2005/8/layout/default"/>
    <dgm:cxn modelId="{6970E888-B0FE-D843-AE94-73978E724D28}" type="presParOf" srcId="{39EB6469-31D8-4049-86A9-15D7CCF69812}" destId="{DA1D0F81-53A6-D64A-9B51-55F697B2AB07}" srcOrd="3" destOrd="0" presId="urn:microsoft.com/office/officeart/2005/8/layout/default"/>
    <dgm:cxn modelId="{81776F7F-2EA6-9746-BA08-E5EEE5229AFE}" type="presParOf" srcId="{39EB6469-31D8-4049-86A9-15D7CCF69812}" destId="{D4CDF3E6-B4F8-6E43-A901-B1A594D1F163}" srcOrd="4" destOrd="0" presId="urn:microsoft.com/office/officeart/2005/8/layout/default"/>
    <dgm:cxn modelId="{F1CA7DBF-8ADB-9E42-850B-95FC0868C228}" type="presParOf" srcId="{39EB6469-31D8-4049-86A9-15D7CCF69812}" destId="{BC1D8A9D-1C32-C946-A187-55B57427CE48}" srcOrd="5" destOrd="0" presId="urn:microsoft.com/office/officeart/2005/8/layout/default"/>
    <dgm:cxn modelId="{0D990D64-F2DC-6142-A970-15EC7FBA5B7E}" type="presParOf" srcId="{39EB6469-31D8-4049-86A9-15D7CCF69812}" destId="{FF97FEF6-3F4F-544F-87D2-FED2B98FF016}" srcOrd="6" destOrd="0" presId="urn:microsoft.com/office/officeart/2005/8/layout/default"/>
    <dgm:cxn modelId="{7DE166A1-DD9A-E549-A743-44068D1A0582}" type="presParOf" srcId="{39EB6469-31D8-4049-86A9-15D7CCF69812}" destId="{BBEB38A0-45E2-DC42-B8D4-A64D2C4D967E}" srcOrd="7" destOrd="0" presId="urn:microsoft.com/office/officeart/2005/8/layout/default"/>
    <dgm:cxn modelId="{DB93255D-01F2-C147-9AB8-20540A88F193}" type="presParOf" srcId="{39EB6469-31D8-4049-86A9-15D7CCF69812}" destId="{8D9D9E4F-7BA1-934F-9DF0-44E017B9E4BF}" srcOrd="8" destOrd="0" presId="urn:microsoft.com/office/officeart/2005/8/layout/default"/>
    <dgm:cxn modelId="{826BEB1B-C507-1C4C-BC8A-1AD0C45F094C}" type="presParOf" srcId="{39EB6469-31D8-4049-86A9-15D7CCF69812}" destId="{9F663B67-8C8A-E84D-816E-421209848ACF}" srcOrd="9" destOrd="0" presId="urn:microsoft.com/office/officeart/2005/8/layout/default"/>
    <dgm:cxn modelId="{DDDDB5CE-344E-244E-82CF-D0B099169CEE}" type="presParOf" srcId="{39EB6469-31D8-4049-86A9-15D7CCF69812}" destId="{CC67CA40-0067-CD48-9240-6AC7C51E0DF3}" srcOrd="10" destOrd="0" presId="urn:microsoft.com/office/officeart/2005/8/layout/default"/>
    <dgm:cxn modelId="{ABC38A37-C357-A742-8491-AC257945622D}" type="presParOf" srcId="{39EB6469-31D8-4049-86A9-15D7CCF69812}" destId="{92819F0A-BC42-004A-B858-A038A75F8113}" srcOrd="11" destOrd="0" presId="urn:microsoft.com/office/officeart/2005/8/layout/default"/>
    <dgm:cxn modelId="{5B8CEEC8-D881-D144-AD59-E0FB56899FE5}" type="presParOf" srcId="{39EB6469-31D8-4049-86A9-15D7CCF69812}" destId="{C1EEEC71-4A18-5340-BA4E-6A5E8C185015}" srcOrd="12" destOrd="0" presId="urn:microsoft.com/office/officeart/2005/8/layout/default"/>
    <dgm:cxn modelId="{9354AAFB-F28D-4448-8516-EE84843EE69C}" type="presParOf" srcId="{39EB6469-31D8-4049-86A9-15D7CCF69812}" destId="{1B9B11AA-F5BA-8E4A-842D-34660F41F83E}" srcOrd="13" destOrd="0" presId="urn:microsoft.com/office/officeart/2005/8/layout/default"/>
    <dgm:cxn modelId="{13A5B976-AFBF-B746-A676-6645DF4EF71B}" type="presParOf" srcId="{39EB6469-31D8-4049-86A9-15D7CCF69812}" destId="{6CF649E5-5487-C94E-91B9-A1E011D360D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CBAE26-19E3-694A-B2D9-41B6D81575D4}" type="doc">
      <dgm:prSet loTypeId="urn:microsoft.com/office/officeart/2005/8/layout/default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41E5F02-94D1-ED4C-AE30-86DE414758DA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Accessibility</a:t>
          </a:r>
        </a:p>
      </dgm:t>
    </dgm:pt>
    <dgm:pt modelId="{60E949DD-14C7-AE42-ADDE-28375C844FFA}" type="parTrans" cxnId="{5901B0FA-005C-F547-8C94-53235DE68DD2}">
      <dgm:prSet/>
      <dgm:spPr/>
      <dgm:t>
        <a:bodyPr/>
        <a:lstStyle/>
        <a:p>
          <a:endParaRPr lang="en-US"/>
        </a:p>
      </dgm:t>
    </dgm:pt>
    <dgm:pt modelId="{08D45C13-FE09-5146-9C29-EF5A08071BEB}" type="sibTrans" cxnId="{5901B0FA-005C-F547-8C94-53235DE68DD2}">
      <dgm:prSet/>
      <dgm:spPr/>
      <dgm:t>
        <a:bodyPr/>
        <a:lstStyle/>
        <a:p>
          <a:endParaRPr lang="en-US"/>
        </a:p>
      </dgm:t>
    </dgm:pt>
    <dgm:pt modelId="{B8977595-D657-0345-9725-2821BB4F4BA1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Security</a:t>
          </a:r>
        </a:p>
      </dgm:t>
    </dgm:pt>
    <dgm:pt modelId="{489FCCB1-BB4D-5742-8359-403F7BE2E83D}" type="parTrans" cxnId="{A7F96CFC-40A8-DC47-8F4B-988759EEA580}">
      <dgm:prSet/>
      <dgm:spPr/>
      <dgm:t>
        <a:bodyPr/>
        <a:lstStyle/>
        <a:p>
          <a:endParaRPr lang="en-US"/>
        </a:p>
      </dgm:t>
    </dgm:pt>
    <dgm:pt modelId="{5A93ADD8-19AD-274E-A621-A93FB9D01A36}" type="sibTrans" cxnId="{A7F96CFC-40A8-DC47-8F4B-988759EEA580}">
      <dgm:prSet/>
      <dgm:spPr/>
      <dgm:t>
        <a:bodyPr/>
        <a:lstStyle/>
        <a:p>
          <a:endParaRPr lang="en-US"/>
        </a:p>
      </dgm:t>
    </dgm:pt>
    <dgm:pt modelId="{2338387D-F2E6-6B42-9189-6B82312F2951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Data Management</a:t>
          </a:r>
        </a:p>
      </dgm:t>
    </dgm:pt>
    <dgm:pt modelId="{4E9D4DE7-CA64-EE40-9C6D-2A12D2A83358}" type="parTrans" cxnId="{FCBB151A-F89B-DB49-BD8C-09ECEF7980E0}">
      <dgm:prSet/>
      <dgm:spPr/>
      <dgm:t>
        <a:bodyPr/>
        <a:lstStyle/>
        <a:p>
          <a:endParaRPr lang="en-US"/>
        </a:p>
      </dgm:t>
    </dgm:pt>
    <dgm:pt modelId="{49BC7AD3-4566-F04F-8B7E-AC3B1972EA85}" type="sibTrans" cxnId="{FCBB151A-F89B-DB49-BD8C-09ECEF7980E0}">
      <dgm:prSet/>
      <dgm:spPr/>
      <dgm:t>
        <a:bodyPr/>
        <a:lstStyle/>
        <a:p>
          <a:endParaRPr lang="en-US"/>
        </a:p>
      </dgm:t>
    </dgm:pt>
    <dgm:pt modelId="{FD433EE8-B8DD-F641-BBAC-2824977323BB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Logistics</a:t>
          </a:r>
        </a:p>
      </dgm:t>
    </dgm:pt>
    <dgm:pt modelId="{2F859D6C-F2B9-9E44-8CA8-0C52FD5944AF}" type="parTrans" cxnId="{735CBE2E-6586-0C48-A2D5-68D7F4A1FA3E}">
      <dgm:prSet/>
      <dgm:spPr/>
      <dgm:t>
        <a:bodyPr/>
        <a:lstStyle/>
        <a:p>
          <a:endParaRPr lang="en-US"/>
        </a:p>
      </dgm:t>
    </dgm:pt>
    <dgm:pt modelId="{E0AE9217-2D5B-6842-949E-C75B440EA9AA}" type="sibTrans" cxnId="{735CBE2E-6586-0C48-A2D5-68D7F4A1FA3E}">
      <dgm:prSet/>
      <dgm:spPr/>
      <dgm:t>
        <a:bodyPr/>
        <a:lstStyle/>
        <a:p>
          <a:endParaRPr lang="en-US"/>
        </a:p>
      </dgm:t>
    </dgm:pt>
    <dgm:pt modelId="{656AF689-8A10-204B-A60A-C72A31846A54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Project Management</a:t>
          </a:r>
        </a:p>
      </dgm:t>
    </dgm:pt>
    <dgm:pt modelId="{EA930AFC-548F-E94F-911E-77E1FFA632D8}" type="parTrans" cxnId="{3D4A7BA8-D6A9-1340-96A3-198D45A22F1E}">
      <dgm:prSet/>
      <dgm:spPr/>
      <dgm:t>
        <a:bodyPr/>
        <a:lstStyle/>
        <a:p>
          <a:endParaRPr lang="en-US"/>
        </a:p>
      </dgm:t>
    </dgm:pt>
    <dgm:pt modelId="{5542285C-D7C4-4C4A-B955-20448BB0DA2D}" type="sibTrans" cxnId="{3D4A7BA8-D6A9-1340-96A3-198D45A22F1E}">
      <dgm:prSet/>
      <dgm:spPr/>
      <dgm:t>
        <a:bodyPr/>
        <a:lstStyle/>
        <a:p>
          <a:endParaRPr lang="en-US"/>
        </a:p>
      </dgm:t>
    </dgm:pt>
    <dgm:pt modelId="{39EB6469-31D8-4049-86A9-15D7CCF69812}" type="pres">
      <dgm:prSet presAssocID="{6BCBAE26-19E3-694A-B2D9-41B6D81575D4}" presName="diagram" presStyleCnt="0">
        <dgm:presLayoutVars>
          <dgm:dir/>
          <dgm:resizeHandles val="exact"/>
        </dgm:presLayoutVars>
      </dgm:prSet>
      <dgm:spPr/>
    </dgm:pt>
    <dgm:pt modelId="{FFBF55C3-ACA5-8744-B503-C7CF7D799CBE}" type="pres">
      <dgm:prSet presAssocID="{241E5F02-94D1-ED4C-AE30-86DE414758DA}" presName="node" presStyleLbl="node1" presStyleIdx="0" presStyleCnt="5">
        <dgm:presLayoutVars>
          <dgm:bulletEnabled val="1"/>
        </dgm:presLayoutVars>
      </dgm:prSet>
      <dgm:spPr/>
    </dgm:pt>
    <dgm:pt modelId="{439F6784-648D-5345-99A8-188BD466E11F}" type="pres">
      <dgm:prSet presAssocID="{08D45C13-FE09-5146-9C29-EF5A08071BEB}" presName="sibTrans" presStyleCnt="0"/>
      <dgm:spPr/>
    </dgm:pt>
    <dgm:pt modelId="{4961FB45-609C-9149-9304-F510045470A8}" type="pres">
      <dgm:prSet presAssocID="{B8977595-D657-0345-9725-2821BB4F4BA1}" presName="node" presStyleLbl="node1" presStyleIdx="1" presStyleCnt="5">
        <dgm:presLayoutVars>
          <dgm:bulletEnabled val="1"/>
        </dgm:presLayoutVars>
      </dgm:prSet>
      <dgm:spPr/>
    </dgm:pt>
    <dgm:pt modelId="{DA1D0F81-53A6-D64A-9B51-55F697B2AB07}" type="pres">
      <dgm:prSet presAssocID="{5A93ADD8-19AD-274E-A621-A93FB9D01A36}" presName="sibTrans" presStyleCnt="0"/>
      <dgm:spPr/>
    </dgm:pt>
    <dgm:pt modelId="{D4CDF3E6-B4F8-6E43-A901-B1A594D1F163}" type="pres">
      <dgm:prSet presAssocID="{2338387D-F2E6-6B42-9189-6B82312F2951}" presName="node" presStyleLbl="node1" presStyleIdx="2" presStyleCnt="5">
        <dgm:presLayoutVars>
          <dgm:bulletEnabled val="1"/>
        </dgm:presLayoutVars>
      </dgm:prSet>
      <dgm:spPr/>
    </dgm:pt>
    <dgm:pt modelId="{BC1D8A9D-1C32-C946-A187-55B57427CE48}" type="pres">
      <dgm:prSet presAssocID="{49BC7AD3-4566-F04F-8B7E-AC3B1972EA85}" presName="sibTrans" presStyleCnt="0"/>
      <dgm:spPr/>
    </dgm:pt>
    <dgm:pt modelId="{FF97FEF6-3F4F-544F-87D2-FED2B98FF016}" type="pres">
      <dgm:prSet presAssocID="{FD433EE8-B8DD-F641-BBAC-2824977323BB}" presName="node" presStyleLbl="node1" presStyleIdx="3" presStyleCnt="5">
        <dgm:presLayoutVars>
          <dgm:bulletEnabled val="1"/>
        </dgm:presLayoutVars>
      </dgm:prSet>
      <dgm:spPr/>
    </dgm:pt>
    <dgm:pt modelId="{BBEB38A0-45E2-DC42-B8D4-A64D2C4D967E}" type="pres">
      <dgm:prSet presAssocID="{E0AE9217-2D5B-6842-949E-C75B440EA9AA}" presName="sibTrans" presStyleCnt="0"/>
      <dgm:spPr/>
    </dgm:pt>
    <dgm:pt modelId="{8D9D9E4F-7BA1-934F-9DF0-44E017B9E4BF}" type="pres">
      <dgm:prSet presAssocID="{656AF689-8A10-204B-A60A-C72A31846A54}" presName="node" presStyleLbl="node1" presStyleIdx="4" presStyleCnt="5">
        <dgm:presLayoutVars>
          <dgm:bulletEnabled val="1"/>
        </dgm:presLayoutVars>
      </dgm:prSet>
      <dgm:spPr/>
    </dgm:pt>
  </dgm:ptLst>
  <dgm:cxnLst>
    <dgm:cxn modelId="{FCBB151A-F89B-DB49-BD8C-09ECEF7980E0}" srcId="{6BCBAE26-19E3-694A-B2D9-41B6D81575D4}" destId="{2338387D-F2E6-6B42-9189-6B82312F2951}" srcOrd="2" destOrd="0" parTransId="{4E9D4DE7-CA64-EE40-9C6D-2A12D2A83358}" sibTransId="{49BC7AD3-4566-F04F-8B7E-AC3B1972EA85}"/>
    <dgm:cxn modelId="{735CBE2E-6586-0C48-A2D5-68D7F4A1FA3E}" srcId="{6BCBAE26-19E3-694A-B2D9-41B6D81575D4}" destId="{FD433EE8-B8DD-F641-BBAC-2824977323BB}" srcOrd="3" destOrd="0" parTransId="{2F859D6C-F2B9-9E44-8CA8-0C52FD5944AF}" sibTransId="{E0AE9217-2D5B-6842-949E-C75B440EA9AA}"/>
    <dgm:cxn modelId="{18647757-1D2B-C540-A477-3C2D1751A212}" type="presOf" srcId="{B8977595-D657-0345-9725-2821BB4F4BA1}" destId="{4961FB45-609C-9149-9304-F510045470A8}" srcOrd="0" destOrd="0" presId="urn:microsoft.com/office/officeart/2005/8/layout/default"/>
    <dgm:cxn modelId="{4B90C770-C00F-4C42-8B6E-8D4A338ECD11}" type="presOf" srcId="{2338387D-F2E6-6B42-9189-6B82312F2951}" destId="{D4CDF3E6-B4F8-6E43-A901-B1A594D1F163}" srcOrd="0" destOrd="0" presId="urn:microsoft.com/office/officeart/2005/8/layout/default"/>
    <dgm:cxn modelId="{956DEE72-26B2-FC42-98F7-7D25F2338C00}" type="presOf" srcId="{241E5F02-94D1-ED4C-AE30-86DE414758DA}" destId="{FFBF55C3-ACA5-8744-B503-C7CF7D799CBE}" srcOrd="0" destOrd="0" presId="urn:microsoft.com/office/officeart/2005/8/layout/default"/>
    <dgm:cxn modelId="{BD583FA8-42AB-F940-B656-6F254C341A6C}" type="presOf" srcId="{6BCBAE26-19E3-694A-B2D9-41B6D81575D4}" destId="{39EB6469-31D8-4049-86A9-15D7CCF69812}" srcOrd="0" destOrd="0" presId="urn:microsoft.com/office/officeart/2005/8/layout/default"/>
    <dgm:cxn modelId="{3D4A7BA8-D6A9-1340-96A3-198D45A22F1E}" srcId="{6BCBAE26-19E3-694A-B2D9-41B6D81575D4}" destId="{656AF689-8A10-204B-A60A-C72A31846A54}" srcOrd="4" destOrd="0" parTransId="{EA930AFC-548F-E94F-911E-77E1FFA632D8}" sibTransId="{5542285C-D7C4-4C4A-B955-20448BB0DA2D}"/>
    <dgm:cxn modelId="{D745E7A9-53B8-DD44-8334-B2F80396DEC0}" type="presOf" srcId="{656AF689-8A10-204B-A60A-C72A31846A54}" destId="{8D9D9E4F-7BA1-934F-9DF0-44E017B9E4BF}" srcOrd="0" destOrd="0" presId="urn:microsoft.com/office/officeart/2005/8/layout/default"/>
    <dgm:cxn modelId="{6B5CA1DE-1345-764A-A300-26F5260C31A3}" type="presOf" srcId="{FD433EE8-B8DD-F641-BBAC-2824977323BB}" destId="{FF97FEF6-3F4F-544F-87D2-FED2B98FF016}" srcOrd="0" destOrd="0" presId="urn:microsoft.com/office/officeart/2005/8/layout/default"/>
    <dgm:cxn modelId="{5901B0FA-005C-F547-8C94-53235DE68DD2}" srcId="{6BCBAE26-19E3-694A-B2D9-41B6D81575D4}" destId="{241E5F02-94D1-ED4C-AE30-86DE414758DA}" srcOrd="0" destOrd="0" parTransId="{60E949DD-14C7-AE42-ADDE-28375C844FFA}" sibTransId="{08D45C13-FE09-5146-9C29-EF5A08071BEB}"/>
    <dgm:cxn modelId="{A7F96CFC-40A8-DC47-8F4B-988759EEA580}" srcId="{6BCBAE26-19E3-694A-B2D9-41B6D81575D4}" destId="{B8977595-D657-0345-9725-2821BB4F4BA1}" srcOrd="1" destOrd="0" parTransId="{489FCCB1-BB4D-5742-8359-403F7BE2E83D}" sibTransId="{5A93ADD8-19AD-274E-A621-A93FB9D01A36}"/>
    <dgm:cxn modelId="{80ADC1BA-1DCF-BF4D-B7B4-D1999E25A9FA}" type="presParOf" srcId="{39EB6469-31D8-4049-86A9-15D7CCF69812}" destId="{FFBF55C3-ACA5-8744-B503-C7CF7D799CBE}" srcOrd="0" destOrd="0" presId="urn:microsoft.com/office/officeart/2005/8/layout/default"/>
    <dgm:cxn modelId="{09F9B768-D08E-4049-A9B3-07C60A889D87}" type="presParOf" srcId="{39EB6469-31D8-4049-86A9-15D7CCF69812}" destId="{439F6784-648D-5345-99A8-188BD466E11F}" srcOrd="1" destOrd="0" presId="urn:microsoft.com/office/officeart/2005/8/layout/default"/>
    <dgm:cxn modelId="{741E589C-DA72-5F4A-8634-47A519BD6A25}" type="presParOf" srcId="{39EB6469-31D8-4049-86A9-15D7CCF69812}" destId="{4961FB45-609C-9149-9304-F510045470A8}" srcOrd="2" destOrd="0" presId="urn:microsoft.com/office/officeart/2005/8/layout/default"/>
    <dgm:cxn modelId="{6970E888-B0FE-D843-AE94-73978E724D28}" type="presParOf" srcId="{39EB6469-31D8-4049-86A9-15D7CCF69812}" destId="{DA1D0F81-53A6-D64A-9B51-55F697B2AB07}" srcOrd="3" destOrd="0" presId="urn:microsoft.com/office/officeart/2005/8/layout/default"/>
    <dgm:cxn modelId="{81776F7F-2EA6-9746-BA08-E5EEE5229AFE}" type="presParOf" srcId="{39EB6469-31D8-4049-86A9-15D7CCF69812}" destId="{D4CDF3E6-B4F8-6E43-A901-B1A594D1F163}" srcOrd="4" destOrd="0" presId="urn:microsoft.com/office/officeart/2005/8/layout/default"/>
    <dgm:cxn modelId="{F1CA7DBF-8ADB-9E42-850B-95FC0868C228}" type="presParOf" srcId="{39EB6469-31D8-4049-86A9-15D7CCF69812}" destId="{BC1D8A9D-1C32-C946-A187-55B57427CE48}" srcOrd="5" destOrd="0" presId="urn:microsoft.com/office/officeart/2005/8/layout/default"/>
    <dgm:cxn modelId="{0D990D64-F2DC-6142-A970-15EC7FBA5B7E}" type="presParOf" srcId="{39EB6469-31D8-4049-86A9-15D7CCF69812}" destId="{FF97FEF6-3F4F-544F-87D2-FED2B98FF016}" srcOrd="6" destOrd="0" presId="urn:microsoft.com/office/officeart/2005/8/layout/default"/>
    <dgm:cxn modelId="{7DE166A1-DD9A-E549-A743-44068D1A0582}" type="presParOf" srcId="{39EB6469-31D8-4049-86A9-15D7CCF69812}" destId="{BBEB38A0-45E2-DC42-B8D4-A64D2C4D967E}" srcOrd="7" destOrd="0" presId="urn:microsoft.com/office/officeart/2005/8/layout/default"/>
    <dgm:cxn modelId="{DB93255D-01F2-C147-9AB8-20540A88F193}" type="presParOf" srcId="{39EB6469-31D8-4049-86A9-15D7CCF69812}" destId="{8D9D9E4F-7BA1-934F-9DF0-44E017B9E4B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CBAE26-19E3-694A-B2D9-41B6D81575D4}" type="doc">
      <dgm:prSet loTypeId="urn:microsoft.com/office/officeart/2005/8/layout/default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41E5F02-94D1-ED4C-AE30-86DE414758DA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Location</a:t>
          </a:r>
        </a:p>
      </dgm:t>
    </dgm:pt>
    <dgm:pt modelId="{60E949DD-14C7-AE42-ADDE-28375C844FFA}" type="parTrans" cxnId="{5901B0FA-005C-F547-8C94-53235DE68DD2}">
      <dgm:prSet/>
      <dgm:spPr/>
      <dgm:t>
        <a:bodyPr/>
        <a:lstStyle/>
        <a:p>
          <a:endParaRPr lang="en-US"/>
        </a:p>
      </dgm:t>
    </dgm:pt>
    <dgm:pt modelId="{08D45C13-FE09-5146-9C29-EF5A08071BEB}" type="sibTrans" cxnId="{5901B0FA-005C-F547-8C94-53235DE68DD2}">
      <dgm:prSet/>
      <dgm:spPr/>
      <dgm:t>
        <a:bodyPr/>
        <a:lstStyle/>
        <a:p>
          <a:endParaRPr lang="en-US"/>
        </a:p>
      </dgm:t>
    </dgm:pt>
    <dgm:pt modelId="{B8977595-D657-0345-9725-2821BB4F4BA1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FTEs</a:t>
          </a:r>
        </a:p>
      </dgm:t>
    </dgm:pt>
    <dgm:pt modelId="{489FCCB1-BB4D-5742-8359-403F7BE2E83D}" type="parTrans" cxnId="{A7F96CFC-40A8-DC47-8F4B-988759EEA580}">
      <dgm:prSet/>
      <dgm:spPr/>
      <dgm:t>
        <a:bodyPr/>
        <a:lstStyle/>
        <a:p>
          <a:endParaRPr lang="en-US"/>
        </a:p>
      </dgm:t>
    </dgm:pt>
    <dgm:pt modelId="{5A93ADD8-19AD-274E-A621-A93FB9D01A36}" type="sibTrans" cxnId="{A7F96CFC-40A8-DC47-8F4B-988759EEA580}">
      <dgm:prSet/>
      <dgm:spPr/>
      <dgm:t>
        <a:bodyPr/>
        <a:lstStyle/>
        <a:p>
          <a:endParaRPr lang="en-US"/>
        </a:p>
      </dgm:t>
    </dgm:pt>
    <dgm:pt modelId="{2338387D-F2E6-6B42-9189-6B82312F2951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Population Density</a:t>
          </a:r>
        </a:p>
      </dgm:t>
    </dgm:pt>
    <dgm:pt modelId="{4E9D4DE7-CA64-EE40-9C6D-2A12D2A83358}" type="parTrans" cxnId="{FCBB151A-F89B-DB49-BD8C-09ECEF7980E0}">
      <dgm:prSet/>
      <dgm:spPr/>
      <dgm:t>
        <a:bodyPr/>
        <a:lstStyle/>
        <a:p>
          <a:endParaRPr lang="en-US"/>
        </a:p>
      </dgm:t>
    </dgm:pt>
    <dgm:pt modelId="{49BC7AD3-4566-F04F-8B7E-AC3B1972EA85}" type="sibTrans" cxnId="{FCBB151A-F89B-DB49-BD8C-09ECEF7980E0}">
      <dgm:prSet/>
      <dgm:spPr/>
      <dgm:t>
        <a:bodyPr/>
        <a:lstStyle/>
        <a:p>
          <a:endParaRPr lang="en-US"/>
        </a:p>
      </dgm:t>
    </dgm:pt>
    <dgm:pt modelId="{FD433EE8-B8DD-F641-BBAC-2824977323BB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Library Staffing</a:t>
          </a:r>
        </a:p>
      </dgm:t>
    </dgm:pt>
    <dgm:pt modelId="{2F859D6C-F2B9-9E44-8CA8-0C52FD5944AF}" type="parTrans" cxnId="{735CBE2E-6586-0C48-A2D5-68D7F4A1FA3E}">
      <dgm:prSet/>
      <dgm:spPr/>
      <dgm:t>
        <a:bodyPr/>
        <a:lstStyle/>
        <a:p>
          <a:endParaRPr lang="en-US"/>
        </a:p>
      </dgm:t>
    </dgm:pt>
    <dgm:pt modelId="{E0AE9217-2D5B-6842-949E-C75B440EA9AA}" type="sibTrans" cxnId="{735CBE2E-6586-0C48-A2D5-68D7F4A1FA3E}">
      <dgm:prSet/>
      <dgm:spPr/>
      <dgm:t>
        <a:bodyPr/>
        <a:lstStyle/>
        <a:p>
          <a:endParaRPr lang="en-US"/>
        </a:p>
      </dgm:t>
    </dgm:pt>
    <dgm:pt modelId="{656AF689-8A10-204B-A60A-C72A31846A54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Current LSP Vendor</a:t>
          </a:r>
        </a:p>
      </dgm:t>
    </dgm:pt>
    <dgm:pt modelId="{EA930AFC-548F-E94F-911E-77E1FFA632D8}" type="parTrans" cxnId="{3D4A7BA8-D6A9-1340-96A3-198D45A22F1E}">
      <dgm:prSet/>
      <dgm:spPr/>
      <dgm:t>
        <a:bodyPr/>
        <a:lstStyle/>
        <a:p>
          <a:endParaRPr lang="en-US"/>
        </a:p>
      </dgm:t>
    </dgm:pt>
    <dgm:pt modelId="{5542285C-D7C4-4C4A-B955-20448BB0DA2D}" type="sibTrans" cxnId="{3D4A7BA8-D6A9-1340-96A3-198D45A22F1E}">
      <dgm:prSet/>
      <dgm:spPr/>
      <dgm:t>
        <a:bodyPr/>
        <a:lstStyle/>
        <a:p>
          <a:endParaRPr lang="en-US"/>
        </a:p>
      </dgm:t>
    </dgm:pt>
    <dgm:pt modelId="{EB6A7E21-3B12-2E41-A978-0EB891B57F2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Single vs. Multi-College Districts</a:t>
          </a:r>
        </a:p>
      </dgm:t>
    </dgm:pt>
    <dgm:pt modelId="{24EC4150-3C6F-B546-8C8F-FC64AB992D96}" type="parTrans" cxnId="{1C9235F2-DD29-7244-B244-DA801AFDB28E}">
      <dgm:prSet/>
      <dgm:spPr/>
      <dgm:t>
        <a:bodyPr/>
        <a:lstStyle/>
        <a:p>
          <a:endParaRPr lang="en-US"/>
        </a:p>
      </dgm:t>
    </dgm:pt>
    <dgm:pt modelId="{2B3D3DC2-F11B-CB4D-B402-AEC40D90569D}" type="sibTrans" cxnId="{1C9235F2-DD29-7244-B244-DA801AFDB28E}">
      <dgm:prSet/>
      <dgm:spPr/>
      <dgm:t>
        <a:bodyPr/>
        <a:lstStyle/>
        <a:p>
          <a:endParaRPr lang="en-US"/>
        </a:p>
      </dgm:t>
    </dgm:pt>
    <dgm:pt modelId="{39EB6469-31D8-4049-86A9-15D7CCF69812}" type="pres">
      <dgm:prSet presAssocID="{6BCBAE26-19E3-694A-B2D9-41B6D81575D4}" presName="diagram" presStyleCnt="0">
        <dgm:presLayoutVars>
          <dgm:dir/>
          <dgm:resizeHandles val="exact"/>
        </dgm:presLayoutVars>
      </dgm:prSet>
      <dgm:spPr/>
    </dgm:pt>
    <dgm:pt modelId="{FFBF55C3-ACA5-8744-B503-C7CF7D799CBE}" type="pres">
      <dgm:prSet presAssocID="{241E5F02-94D1-ED4C-AE30-86DE414758DA}" presName="node" presStyleLbl="node1" presStyleIdx="0" presStyleCnt="6">
        <dgm:presLayoutVars>
          <dgm:bulletEnabled val="1"/>
        </dgm:presLayoutVars>
      </dgm:prSet>
      <dgm:spPr/>
    </dgm:pt>
    <dgm:pt modelId="{439F6784-648D-5345-99A8-188BD466E11F}" type="pres">
      <dgm:prSet presAssocID="{08D45C13-FE09-5146-9C29-EF5A08071BEB}" presName="sibTrans" presStyleCnt="0"/>
      <dgm:spPr/>
    </dgm:pt>
    <dgm:pt modelId="{4961FB45-609C-9149-9304-F510045470A8}" type="pres">
      <dgm:prSet presAssocID="{B8977595-D657-0345-9725-2821BB4F4BA1}" presName="node" presStyleLbl="node1" presStyleIdx="1" presStyleCnt="6">
        <dgm:presLayoutVars>
          <dgm:bulletEnabled val="1"/>
        </dgm:presLayoutVars>
      </dgm:prSet>
      <dgm:spPr/>
    </dgm:pt>
    <dgm:pt modelId="{DA1D0F81-53A6-D64A-9B51-55F697B2AB07}" type="pres">
      <dgm:prSet presAssocID="{5A93ADD8-19AD-274E-A621-A93FB9D01A36}" presName="sibTrans" presStyleCnt="0"/>
      <dgm:spPr/>
    </dgm:pt>
    <dgm:pt modelId="{D4CDF3E6-B4F8-6E43-A901-B1A594D1F163}" type="pres">
      <dgm:prSet presAssocID="{2338387D-F2E6-6B42-9189-6B82312F2951}" presName="node" presStyleLbl="node1" presStyleIdx="2" presStyleCnt="6">
        <dgm:presLayoutVars>
          <dgm:bulletEnabled val="1"/>
        </dgm:presLayoutVars>
      </dgm:prSet>
      <dgm:spPr/>
    </dgm:pt>
    <dgm:pt modelId="{BC1D8A9D-1C32-C946-A187-55B57427CE48}" type="pres">
      <dgm:prSet presAssocID="{49BC7AD3-4566-F04F-8B7E-AC3B1972EA85}" presName="sibTrans" presStyleCnt="0"/>
      <dgm:spPr/>
    </dgm:pt>
    <dgm:pt modelId="{FF97FEF6-3F4F-544F-87D2-FED2B98FF016}" type="pres">
      <dgm:prSet presAssocID="{FD433EE8-B8DD-F641-BBAC-2824977323BB}" presName="node" presStyleLbl="node1" presStyleIdx="3" presStyleCnt="6">
        <dgm:presLayoutVars>
          <dgm:bulletEnabled val="1"/>
        </dgm:presLayoutVars>
      </dgm:prSet>
      <dgm:spPr/>
    </dgm:pt>
    <dgm:pt modelId="{BBEB38A0-45E2-DC42-B8D4-A64D2C4D967E}" type="pres">
      <dgm:prSet presAssocID="{E0AE9217-2D5B-6842-949E-C75B440EA9AA}" presName="sibTrans" presStyleCnt="0"/>
      <dgm:spPr/>
    </dgm:pt>
    <dgm:pt modelId="{8D9D9E4F-7BA1-934F-9DF0-44E017B9E4BF}" type="pres">
      <dgm:prSet presAssocID="{656AF689-8A10-204B-A60A-C72A31846A54}" presName="node" presStyleLbl="node1" presStyleIdx="4" presStyleCnt="6">
        <dgm:presLayoutVars>
          <dgm:bulletEnabled val="1"/>
        </dgm:presLayoutVars>
      </dgm:prSet>
      <dgm:spPr/>
    </dgm:pt>
    <dgm:pt modelId="{9F663B67-8C8A-E84D-816E-421209848ACF}" type="pres">
      <dgm:prSet presAssocID="{5542285C-D7C4-4C4A-B955-20448BB0DA2D}" presName="sibTrans" presStyleCnt="0"/>
      <dgm:spPr/>
    </dgm:pt>
    <dgm:pt modelId="{CC67CA40-0067-CD48-9240-6AC7C51E0DF3}" type="pres">
      <dgm:prSet presAssocID="{EB6A7E21-3B12-2E41-A978-0EB891B57F2B}" presName="node" presStyleLbl="node1" presStyleIdx="5" presStyleCnt="6">
        <dgm:presLayoutVars>
          <dgm:bulletEnabled val="1"/>
        </dgm:presLayoutVars>
      </dgm:prSet>
      <dgm:spPr/>
    </dgm:pt>
  </dgm:ptLst>
  <dgm:cxnLst>
    <dgm:cxn modelId="{FCBB151A-F89B-DB49-BD8C-09ECEF7980E0}" srcId="{6BCBAE26-19E3-694A-B2D9-41B6D81575D4}" destId="{2338387D-F2E6-6B42-9189-6B82312F2951}" srcOrd="2" destOrd="0" parTransId="{4E9D4DE7-CA64-EE40-9C6D-2A12D2A83358}" sibTransId="{49BC7AD3-4566-F04F-8B7E-AC3B1972EA85}"/>
    <dgm:cxn modelId="{735CBE2E-6586-0C48-A2D5-68D7F4A1FA3E}" srcId="{6BCBAE26-19E3-694A-B2D9-41B6D81575D4}" destId="{FD433EE8-B8DD-F641-BBAC-2824977323BB}" srcOrd="3" destOrd="0" parTransId="{2F859D6C-F2B9-9E44-8CA8-0C52FD5944AF}" sibTransId="{E0AE9217-2D5B-6842-949E-C75B440EA9AA}"/>
    <dgm:cxn modelId="{18647757-1D2B-C540-A477-3C2D1751A212}" type="presOf" srcId="{B8977595-D657-0345-9725-2821BB4F4BA1}" destId="{4961FB45-609C-9149-9304-F510045470A8}" srcOrd="0" destOrd="0" presId="urn:microsoft.com/office/officeart/2005/8/layout/default"/>
    <dgm:cxn modelId="{342D5769-9602-904F-BFDA-6558534A715A}" type="presOf" srcId="{EB6A7E21-3B12-2E41-A978-0EB891B57F2B}" destId="{CC67CA40-0067-CD48-9240-6AC7C51E0DF3}" srcOrd="0" destOrd="0" presId="urn:microsoft.com/office/officeart/2005/8/layout/default"/>
    <dgm:cxn modelId="{4B90C770-C00F-4C42-8B6E-8D4A338ECD11}" type="presOf" srcId="{2338387D-F2E6-6B42-9189-6B82312F2951}" destId="{D4CDF3E6-B4F8-6E43-A901-B1A594D1F163}" srcOrd="0" destOrd="0" presId="urn:microsoft.com/office/officeart/2005/8/layout/default"/>
    <dgm:cxn modelId="{956DEE72-26B2-FC42-98F7-7D25F2338C00}" type="presOf" srcId="{241E5F02-94D1-ED4C-AE30-86DE414758DA}" destId="{FFBF55C3-ACA5-8744-B503-C7CF7D799CBE}" srcOrd="0" destOrd="0" presId="urn:microsoft.com/office/officeart/2005/8/layout/default"/>
    <dgm:cxn modelId="{BD583FA8-42AB-F940-B656-6F254C341A6C}" type="presOf" srcId="{6BCBAE26-19E3-694A-B2D9-41B6D81575D4}" destId="{39EB6469-31D8-4049-86A9-15D7CCF69812}" srcOrd="0" destOrd="0" presId="urn:microsoft.com/office/officeart/2005/8/layout/default"/>
    <dgm:cxn modelId="{3D4A7BA8-D6A9-1340-96A3-198D45A22F1E}" srcId="{6BCBAE26-19E3-694A-B2D9-41B6D81575D4}" destId="{656AF689-8A10-204B-A60A-C72A31846A54}" srcOrd="4" destOrd="0" parTransId="{EA930AFC-548F-E94F-911E-77E1FFA632D8}" sibTransId="{5542285C-D7C4-4C4A-B955-20448BB0DA2D}"/>
    <dgm:cxn modelId="{D745E7A9-53B8-DD44-8334-B2F80396DEC0}" type="presOf" srcId="{656AF689-8A10-204B-A60A-C72A31846A54}" destId="{8D9D9E4F-7BA1-934F-9DF0-44E017B9E4BF}" srcOrd="0" destOrd="0" presId="urn:microsoft.com/office/officeart/2005/8/layout/default"/>
    <dgm:cxn modelId="{6B5CA1DE-1345-764A-A300-26F5260C31A3}" type="presOf" srcId="{FD433EE8-B8DD-F641-BBAC-2824977323BB}" destId="{FF97FEF6-3F4F-544F-87D2-FED2B98FF016}" srcOrd="0" destOrd="0" presId="urn:microsoft.com/office/officeart/2005/8/layout/default"/>
    <dgm:cxn modelId="{1C9235F2-DD29-7244-B244-DA801AFDB28E}" srcId="{6BCBAE26-19E3-694A-B2D9-41B6D81575D4}" destId="{EB6A7E21-3B12-2E41-A978-0EB891B57F2B}" srcOrd="5" destOrd="0" parTransId="{24EC4150-3C6F-B546-8C8F-FC64AB992D96}" sibTransId="{2B3D3DC2-F11B-CB4D-B402-AEC40D90569D}"/>
    <dgm:cxn modelId="{5901B0FA-005C-F547-8C94-53235DE68DD2}" srcId="{6BCBAE26-19E3-694A-B2D9-41B6D81575D4}" destId="{241E5F02-94D1-ED4C-AE30-86DE414758DA}" srcOrd="0" destOrd="0" parTransId="{60E949DD-14C7-AE42-ADDE-28375C844FFA}" sibTransId="{08D45C13-FE09-5146-9C29-EF5A08071BEB}"/>
    <dgm:cxn modelId="{A7F96CFC-40A8-DC47-8F4B-988759EEA580}" srcId="{6BCBAE26-19E3-694A-B2D9-41B6D81575D4}" destId="{B8977595-D657-0345-9725-2821BB4F4BA1}" srcOrd="1" destOrd="0" parTransId="{489FCCB1-BB4D-5742-8359-403F7BE2E83D}" sibTransId="{5A93ADD8-19AD-274E-A621-A93FB9D01A36}"/>
    <dgm:cxn modelId="{80ADC1BA-1DCF-BF4D-B7B4-D1999E25A9FA}" type="presParOf" srcId="{39EB6469-31D8-4049-86A9-15D7CCF69812}" destId="{FFBF55C3-ACA5-8744-B503-C7CF7D799CBE}" srcOrd="0" destOrd="0" presId="urn:microsoft.com/office/officeart/2005/8/layout/default"/>
    <dgm:cxn modelId="{09F9B768-D08E-4049-A9B3-07C60A889D87}" type="presParOf" srcId="{39EB6469-31D8-4049-86A9-15D7CCF69812}" destId="{439F6784-648D-5345-99A8-188BD466E11F}" srcOrd="1" destOrd="0" presId="urn:microsoft.com/office/officeart/2005/8/layout/default"/>
    <dgm:cxn modelId="{741E589C-DA72-5F4A-8634-47A519BD6A25}" type="presParOf" srcId="{39EB6469-31D8-4049-86A9-15D7CCF69812}" destId="{4961FB45-609C-9149-9304-F510045470A8}" srcOrd="2" destOrd="0" presId="urn:microsoft.com/office/officeart/2005/8/layout/default"/>
    <dgm:cxn modelId="{6970E888-B0FE-D843-AE94-73978E724D28}" type="presParOf" srcId="{39EB6469-31D8-4049-86A9-15D7CCF69812}" destId="{DA1D0F81-53A6-D64A-9B51-55F697B2AB07}" srcOrd="3" destOrd="0" presId="urn:microsoft.com/office/officeart/2005/8/layout/default"/>
    <dgm:cxn modelId="{81776F7F-2EA6-9746-BA08-E5EEE5229AFE}" type="presParOf" srcId="{39EB6469-31D8-4049-86A9-15D7CCF69812}" destId="{D4CDF3E6-B4F8-6E43-A901-B1A594D1F163}" srcOrd="4" destOrd="0" presId="urn:microsoft.com/office/officeart/2005/8/layout/default"/>
    <dgm:cxn modelId="{F1CA7DBF-8ADB-9E42-850B-95FC0868C228}" type="presParOf" srcId="{39EB6469-31D8-4049-86A9-15D7CCF69812}" destId="{BC1D8A9D-1C32-C946-A187-55B57427CE48}" srcOrd="5" destOrd="0" presId="urn:microsoft.com/office/officeart/2005/8/layout/default"/>
    <dgm:cxn modelId="{0D990D64-F2DC-6142-A970-15EC7FBA5B7E}" type="presParOf" srcId="{39EB6469-31D8-4049-86A9-15D7CCF69812}" destId="{FF97FEF6-3F4F-544F-87D2-FED2B98FF016}" srcOrd="6" destOrd="0" presId="urn:microsoft.com/office/officeart/2005/8/layout/default"/>
    <dgm:cxn modelId="{7DE166A1-DD9A-E549-A743-44068D1A0582}" type="presParOf" srcId="{39EB6469-31D8-4049-86A9-15D7CCF69812}" destId="{BBEB38A0-45E2-DC42-B8D4-A64D2C4D967E}" srcOrd="7" destOrd="0" presId="urn:microsoft.com/office/officeart/2005/8/layout/default"/>
    <dgm:cxn modelId="{DB93255D-01F2-C147-9AB8-20540A88F193}" type="presParOf" srcId="{39EB6469-31D8-4049-86A9-15D7CCF69812}" destId="{8D9D9E4F-7BA1-934F-9DF0-44E017B9E4BF}" srcOrd="8" destOrd="0" presId="urn:microsoft.com/office/officeart/2005/8/layout/default"/>
    <dgm:cxn modelId="{826BEB1B-C507-1C4C-BC8A-1AD0C45F094C}" type="presParOf" srcId="{39EB6469-31D8-4049-86A9-15D7CCF69812}" destId="{9F663B67-8C8A-E84D-816E-421209848ACF}" srcOrd="9" destOrd="0" presId="urn:microsoft.com/office/officeart/2005/8/layout/default"/>
    <dgm:cxn modelId="{DDDDB5CE-344E-244E-82CF-D0B099169CEE}" type="presParOf" srcId="{39EB6469-31D8-4049-86A9-15D7CCF69812}" destId="{CC67CA40-0067-CD48-9240-6AC7C51E0DF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CBAE26-19E3-694A-B2D9-41B6D81575D4}" type="doc">
      <dgm:prSet loTypeId="urn:microsoft.com/office/officeart/2005/8/layout/default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41E5F02-94D1-ED4C-AE30-86DE414758DA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CCL Task Force</a:t>
          </a:r>
        </a:p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5</a:t>
          </a:r>
        </a:p>
      </dgm:t>
    </dgm:pt>
    <dgm:pt modelId="{60E949DD-14C7-AE42-ADDE-28375C844FFA}" type="parTrans" cxnId="{5901B0FA-005C-F547-8C94-53235DE68DD2}">
      <dgm:prSet/>
      <dgm:spPr/>
      <dgm:t>
        <a:bodyPr/>
        <a:lstStyle/>
        <a:p>
          <a:endParaRPr lang="en-US"/>
        </a:p>
      </dgm:t>
    </dgm:pt>
    <dgm:pt modelId="{08D45C13-FE09-5146-9C29-EF5A08071BEB}" type="sibTrans" cxnId="{5901B0FA-005C-F547-8C94-53235DE68DD2}">
      <dgm:prSet/>
      <dgm:spPr/>
      <dgm:t>
        <a:bodyPr/>
        <a:lstStyle/>
        <a:p>
          <a:endParaRPr lang="en-US"/>
        </a:p>
      </dgm:t>
    </dgm:pt>
    <dgm:pt modelId="{B8977595-D657-0345-9725-2821BB4F4BA1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Pilot Colleges</a:t>
          </a:r>
        </a:p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12 (2 from each)</a:t>
          </a:r>
        </a:p>
      </dgm:t>
    </dgm:pt>
    <dgm:pt modelId="{489FCCB1-BB4D-5742-8359-403F7BE2E83D}" type="parTrans" cxnId="{A7F96CFC-40A8-DC47-8F4B-988759EEA580}">
      <dgm:prSet/>
      <dgm:spPr/>
      <dgm:t>
        <a:bodyPr/>
        <a:lstStyle/>
        <a:p>
          <a:endParaRPr lang="en-US"/>
        </a:p>
      </dgm:t>
    </dgm:pt>
    <dgm:pt modelId="{5A93ADD8-19AD-274E-A621-A93FB9D01A36}" type="sibTrans" cxnId="{A7F96CFC-40A8-DC47-8F4B-988759EEA580}">
      <dgm:prSet/>
      <dgm:spPr/>
      <dgm:t>
        <a:bodyPr/>
        <a:lstStyle/>
        <a:p>
          <a:endParaRPr lang="en-US"/>
        </a:p>
      </dgm:t>
    </dgm:pt>
    <dgm:pt modelId="{2338387D-F2E6-6B42-9189-6B82312F2951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CCCTC Experts</a:t>
          </a:r>
        </a:p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4</a:t>
          </a:r>
        </a:p>
      </dgm:t>
    </dgm:pt>
    <dgm:pt modelId="{4E9D4DE7-CA64-EE40-9C6D-2A12D2A83358}" type="parTrans" cxnId="{FCBB151A-F89B-DB49-BD8C-09ECEF7980E0}">
      <dgm:prSet/>
      <dgm:spPr/>
      <dgm:t>
        <a:bodyPr/>
        <a:lstStyle/>
        <a:p>
          <a:endParaRPr lang="en-US"/>
        </a:p>
      </dgm:t>
    </dgm:pt>
    <dgm:pt modelId="{49BC7AD3-4566-F04F-8B7E-AC3B1972EA85}" type="sibTrans" cxnId="{FCBB151A-F89B-DB49-BD8C-09ECEF7980E0}">
      <dgm:prSet/>
      <dgm:spPr/>
      <dgm:t>
        <a:bodyPr/>
        <a:lstStyle/>
        <a:p>
          <a:endParaRPr lang="en-US"/>
        </a:p>
      </dgm:t>
    </dgm:pt>
    <dgm:pt modelId="{FD433EE8-B8DD-F641-BBAC-2824977323BB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CISOA </a:t>
          </a:r>
        </a:p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1-2</a:t>
          </a:r>
        </a:p>
      </dgm:t>
    </dgm:pt>
    <dgm:pt modelId="{2F859D6C-F2B9-9E44-8CA8-0C52FD5944AF}" type="parTrans" cxnId="{735CBE2E-6586-0C48-A2D5-68D7F4A1FA3E}">
      <dgm:prSet/>
      <dgm:spPr/>
      <dgm:t>
        <a:bodyPr/>
        <a:lstStyle/>
        <a:p>
          <a:endParaRPr lang="en-US"/>
        </a:p>
      </dgm:t>
    </dgm:pt>
    <dgm:pt modelId="{E0AE9217-2D5B-6842-949E-C75B440EA9AA}" type="sibTrans" cxnId="{735CBE2E-6586-0C48-A2D5-68D7F4A1FA3E}">
      <dgm:prSet/>
      <dgm:spPr/>
      <dgm:t>
        <a:bodyPr/>
        <a:lstStyle/>
        <a:p>
          <a:endParaRPr lang="en-US"/>
        </a:p>
      </dgm:t>
    </dgm:pt>
    <dgm:pt modelId="{656AF689-8A10-204B-A60A-C72A31846A54}">
      <dgm:prSet phldrT="[Text]"/>
      <dgm:spPr/>
      <dgm:t>
        <a:bodyPr/>
        <a:lstStyle/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Student Senate</a:t>
          </a:r>
        </a:p>
        <a:p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2-4</a:t>
          </a:r>
        </a:p>
      </dgm:t>
    </dgm:pt>
    <dgm:pt modelId="{EA930AFC-548F-E94F-911E-77E1FFA632D8}" type="parTrans" cxnId="{3D4A7BA8-D6A9-1340-96A3-198D45A22F1E}">
      <dgm:prSet/>
      <dgm:spPr/>
      <dgm:t>
        <a:bodyPr/>
        <a:lstStyle/>
        <a:p>
          <a:endParaRPr lang="en-US"/>
        </a:p>
      </dgm:t>
    </dgm:pt>
    <dgm:pt modelId="{5542285C-D7C4-4C4A-B955-20448BB0DA2D}" type="sibTrans" cxnId="{3D4A7BA8-D6A9-1340-96A3-198D45A22F1E}">
      <dgm:prSet/>
      <dgm:spPr/>
      <dgm:t>
        <a:bodyPr/>
        <a:lstStyle/>
        <a:p>
          <a:endParaRPr lang="en-US"/>
        </a:p>
      </dgm:t>
    </dgm:pt>
    <dgm:pt modelId="{EB6A7E21-3B12-2E41-A978-0EB891B57F2B}">
      <dgm:prSet/>
      <dgm:spPr/>
      <dgm:t>
        <a:bodyPr anchor="ctr"/>
        <a:lstStyle/>
        <a:p>
          <a:pPr>
            <a:buFont typeface="Arial" panose="020B0604020202020204" pitchFamily="34" charset="0"/>
            <a:buChar char="•"/>
          </a:pPr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LSP Expertise</a:t>
          </a:r>
        </a:p>
        <a:p>
          <a:pPr>
            <a:buFont typeface="Arial" panose="020B0604020202020204" pitchFamily="34" charset="0"/>
            <a:buChar char="•"/>
          </a:pPr>
          <a:r>
            <a:rPr lang="en-US" b="1" i="0" dirty="0">
              <a:latin typeface="Arial Narrow" panose="020B0604020202020204" pitchFamily="34" charset="0"/>
              <a:cs typeface="Arial Narrow" panose="020B0604020202020204" pitchFamily="34" charset="0"/>
            </a:rPr>
            <a:t>2-3 </a:t>
          </a:r>
        </a:p>
      </dgm:t>
    </dgm:pt>
    <dgm:pt modelId="{24EC4150-3C6F-B546-8C8F-FC64AB992D96}" type="parTrans" cxnId="{1C9235F2-DD29-7244-B244-DA801AFDB28E}">
      <dgm:prSet/>
      <dgm:spPr/>
      <dgm:t>
        <a:bodyPr/>
        <a:lstStyle/>
        <a:p>
          <a:endParaRPr lang="en-US"/>
        </a:p>
      </dgm:t>
    </dgm:pt>
    <dgm:pt modelId="{2B3D3DC2-F11B-CB4D-B402-AEC40D90569D}" type="sibTrans" cxnId="{1C9235F2-DD29-7244-B244-DA801AFDB28E}">
      <dgm:prSet/>
      <dgm:spPr/>
      <dgm:t>
        <a:bodyPr/>
        <a:lstStyle/>
        <a:p>
          <a:endParaRPr lang="en-US"/>
        </a:p>
      </dgm:t>
    </dgm:pt>
    <dgm:pt modelId="{39EB6469-31D8-4049-86A9-15D7CCF69812}" type="pres">
      <dgm:prSet presAssocID="{6BCBAE26-19E3-694A-B2D9-41B6D81575D4}" presName="diagram" presStyleCnt="0">
        <dgm:presLayoutVars>
          <dgm:dir/>
          <dgm:resizeHandles val="exact"/>
        </dgm:presLayoutVars>
      </dgm:prSet>
      <dgm:spPr/>
    </dgm:pt>
    <dgm:pt modelId="{FFBF55C3-ACA5-8744-B503-C7CF7D799CBE}" type="pres">
      <dgm:prSet presAssocID="{241E5F02-94D1-ED4C-AE30-86DE414758DA}" presName="node" presStyleLbl="node1" presStyleIdx="0" presStyleCnt="6">
        <dgm:presLayoutVars>
          <dgm:bulletEnabled val="1"/>
        </dgm:presLayoutVars>
      </dgm:prSet>
      <dgm:spPr/>
    </dgm:pt>
    <dgm:pt modelId="{439F6784-648D-5345-99A8-188BD466E11F}" type="pres">
      <dgm:prSet presAssocID="{08D45C13-FE09-5146-9C29-EF5A08071BEB}" presName="sibTrans" presStyleCnt="0"/>
      <dgm:spPr/>
    </dgm:pt>
    <dgm:pt modelId="{4961FB45-609C-9149-9304-F510045470A8}" type="pres">
      <dgm:prSet presAssocID="{B8977595-D657-0345-9725-2821BB4F4BA1}" presName="node" presStyleLbl="node1" presStyleIdx="1" presStyleCnt="6">
        <dgm:presLayoutVars>
          <dgm:bulletEnabled val="1"/>
        </dgm:presLayoutVars>
      </dgm:prSet>
      <dgm:spPr/>
    </dgm:pt>
    <dgm:pt modelId="{DA1D0F81-53A6-D64A-9B51-55F697B2AB07}" type="pres">
      <dgm:prSet presAssocID="{5A93ADD8-19AD-274E-A621-A93FB9D01A36}" presName="sibTrans" presStyleCnt="0"/>
      <dgm:spPr/>
    </dgm:pt>
    <dgm:pt modelId="{D4CDF3E6-B4F8-6E43-A901-B1A594D1F163}" type="pres">
      <dgm:prSet presAssocID="{2338387D-F2E6-6B42-9189-6B82312F2951}" presName="node" presStyleLbl="node1" presStyleIdx="2" presStyleCnt="6">
        <dgm:presLayoutVars>
          <dgm:bulletEnabled val="1"/>
        </dgm:presLayoutVars>
      </dgm:prSet>
      <dgm:spPr/>
    </dgm:pt>
    <dgm:pt modelId="{BC1D8A9D-1C32-C946-A187-55B57427CE48}" type="pres">
      <dgm:prSet presAssocID="{49BC7AD3-4566-F04F-8B7E-AC3B1972EA85}" presName="sibTrans" presStyleCnt="0"/>
      <dgm:spPr/>
    </dgm:pt>
    <dgm:pt modelId="{FF97FEF6-3F4F-544F-87D2-FED2B98FF016}" type="pres">
      <dgm:prSet presAssocID="{FD433EE8-B8DD-F641-BBAC-2824977323BB}" presName="node" presStyleLbl="node1" presStyleIdx="3" presStyleCnt="6">
        <dgm:presLayoutVars>
          <dgm:bulletEnabled val="1"/>
        </dgm:presLayoutVars>
      </dgm:prSet>
      <dgm:spPr/>
    </dgm:pt>
    <dgm:pt modelId="{BBEB38A0-45E2-DC42-B8D4-A64D2C4D967E}" type="pres">
      <dgm:prSet presAssocID="{E0AE9217-2D5B-6842-949E-C75B440EA9AA}" presName="sibTrans" presStyleCnt="0"/>
      <dgm:spPr/>
    </dgm:pt>
    <dgm:pt modelId="{8D9D9E4F-7BA1-934F-9DF0-44E017B9E4BF}" type="pres">
      <dgm:prSet presAssocID="{656AF689-8A10-204B-A60A-C72A31846A54}" presName="node" presStyleLbl="node1" presStyleIdx="4" presStyleCnt="6">
        <dgm:presLayoutVars>
          <dgm:bulletEnabled val="1"/>
        </dgm:presLayoutVars>
      </dgm:prSet>
      <dgm:spPr/>
    </dgm:pt>
    <dgm:pt modelId="{9F663B67-8C8A-E84D-816E-421209848ACF}" type="pres">
      <dgm:prSet presAssocID="{5542285C-D7C4-4C4A-B955-20448BB0DA2D}" presName="sibTrans" presStyleCnt="0"/>
      <dgm:spPr/>
    </dgm:pt>
    <dgm:pt modelId="{CC67CA40-0067-CD48-9240-6AC7C51E0DF3}" type="pres">
      <dgm:prSet presAssocID="{EB6A7E21-3B12-2E41-A978-0EB891B57F2B}" presName="node" presStyleLbl="node1" presStyleIdx="5" presStyleCnt="6">
        <dgm:presLayoutVars>
          <dgm:bulletEnabled val="1"/>
        </dgm:presLayoutVars>
      </dgm:prSet>
      <dgm:spPr/>
    </dgm:pt>
  </dgm:ptLst>
  <dgm:cxnLst>
    <dgm:cxn modelId="{FCBB151A-F89B-DB49-BD8C-09ECEF7980E0}" srcId="{6BCBAE26-19E3-694A-B2D9-41B6D81575D4}" destId="{2338387D-F2E6-6B42-9189-6B82312F2951}" srcOrd="2" destOrd="0" parTransId="{4E9D4DE7-CA64-EE40-9C6D-2A12D2A83358}" sibTransId="{49BC7AD3-4566-F04F-8B7E-AC3B1972EA85}"/>
    <dgm:cxn modelId="{735CBE2E-6586-0C48-A2D5-68D7F4A1FA3E}" srcId="{6BCBAE26-19E3-694A-B2D9-41B6D81575D4}" destId="{FD433EE8-B8DD-F641-BBAC-2824977323BB}" srcOrd="3" destOrd="0" parTransId="{2F859D6C-F2B9-9E44-8CA8-0C52FD5944AF}" sibTransId="{E0AE9217-2D5B-6842-949E-C75B440EA9AA}"/>
    <dgm:cxn modelId="{18647757-1D2B-C540-A477-3C2D1751A212}" type="presOf" srcId="{B8977595-D657-0345-9725-2821BB4F4BA1}" destId="{4961FB45-609C-9149-9304-F510045470A8}" srcOrd="0" destOrd="0" presId="urn:microsoft.com/office/officeart/2005/8/layout/default"/>
    <dgm:cxn modelId="{342D5769-9602-904F-BFDA-6558534A715A}" type="presOf" srcId="{EB6A7E21-3B12-2E41-A978-0EB891B57F2B}" destId="{CC67CA40-0067-CD48-9240-6AC7C51E0DF3}" srcOrd="0" destOrd="0" presId="urn:microsoft.com/office/officeart/2005/8/layout/default"/>
    <dgm:cxn modelId="{4B90C770-C00F-4C42-8B6E-8D4A338ECD11}" type="presOf" srcId="{2338387D-F2E6-6B42-9189-6B82312F2951}" destId="{D4CDF3E6-B4F8-6E43-A901-B1A594D1F163}" srcOrd="0" destOrd="0" presId="urn:microsoft.com/office/officeart/2005/8/layout/default"/>
    <dgm:cxn modelId="{956DEE72-26B2-FC42-98F7-7D25F2338C00}" type="presOf" srcId="{241E5F02-94D1-ED4C-AE30-86DE414758DA}" destId="{FFBF55C3-ACA5-8744-B503-C7CF7D799CBE}" srcOrd="0" destOrd="0" presId="urn:microsoft.com/office/officeart/2005/8/layout/default"/>
    <dgm:cxn modelId="{BD583FA8-42AB-F940-B656-6F254C341A6C}" type="presOf" srcId="{6BCBAE26-19E3-694A-B2D9-41B6D81575D4}" destId="{39EB6469-31D8-4049-86A9-15D7CCF69812}" srcOrd="0" destOrd="0" presId="urn:microsoft.com/office/officeart/2005/8/layout/default"/>
    <dgm:cxn modelId="{3D4A7BA8-D6A9-1340-96A3-198D45A22F1E}" srcId="{6BCBAE26-19E3-694A-B2D9-41B6D81575D4}" destId="{656AF689-8A10-204B-A60A-C72A31846A54}" srcOrd="4" destOrd="0" parTransId="{EA930AFC-548F-E94F-911E-77E1FFA632D8}" sibTransId="{5542285C-D7C4-4C4A-B955-20448BB0DA2D}"/>
    <dgm:cxn modelId="{D745E7A9-53B8-DD44-8334-B2F80396DEC0}" type="presOf" srcId="{656AF689-8A10-204B-A60A-C72A31846A54}" destId="{8D9D9E4F-7BA1-934F-9DF0-44E017B9E4BF}" srcOrd="0" destOrd="0" presId="urn:microsoft.com/office/officeart/2005/8/layout/default"/>
    <dgm:cxn modelId="{6B5CA1DE-1345-764A-A300-26F5260C31A3}" type="presOf" srcId="{FD433EE8-B8DD-F641-BBAC-2824977323BB}" destId="{FF97FEF6-3F4F-544F-87D2-FED2B98FF016}" srcOrd="0" destOrd="0" presId="urn:microsoft.com/office/officeart/2005/8/layout/default"/>
    <dgm:cxn modelId="{1C9235F2-DD29-7244-B244-DA801AFDB28E}" srcId="{6BCBAE26-19E3-694A-B2D9-41B6D81575D4}" destId="{EB6A7E21-3B12-2E41-A978-0EB891B57F2B}" srcOrd="5" destOrd="0" parTransId="{24EC4150-3C6F-B546-8C8F-FC64AB992D96}" sibTransId="{2B3D3DC2-F11B-CB4D-B402-AEC40D90569D}"/>
    <dgm:cxn modelId="{5901B0FA-005C-F547-8C94-53235DE68DD2}" srcId="{6BCBAE26-19E3-694A-B2D9-41B6D81575D4}" destId="{241E5F02-94D1-ED4C-AE30-86DE414758DA}" srcOrd="0" destOrd="0" parTransId="{60E949DD-14C7-AE42-ADDE-28375C844FFA}" sibTransId="{08D45C13-FE09-5146-9C29-EF5A08071BEB}"/>
    <dgm:cxn modelId="{A7F96CFC-40A8-DC47-8F4B-988759EEA580}" srcId="{6BCBAE26-19E3-694A-B2D9-41B6D81575D4}" destId="{B8977595-D657-0345-9725-2821BB4F4BA1}" srcOrd="1" destOrd="0" parTransId="{489FCCB1-BB4D-5742-8359-403F7BE2E83D}" sibTransId="{5A93ADD8-19AD-274E-A621-A93FB9D01A36}"/>
    <dgm:cxn modelId="{80ADC1BA-1DCF-BF4D-B7B4-D1999E25A9FA}" type="presParOf" srcId="{39EB6469-31D8-4049-86A9-15D7CCF69812}" destId="{FFBF55C3-ACA5-8744-B503-C7CF7D799CBE}" srcOrd="0" destOrd="0" presId="urn:microsoft.com/office/officeart/2005/8/layout/default"/>
    <dgm:cxn modelId="{09F9B768-D08E-4049-A9B3-07C60A889D87}" type="presParOf" srcId="{39EB6469-31D8-4049-86A9-15D7CCF69812}" destId="{439F6784-648D-5345-99A8-188BD466E11F}" srcOrd="1" destOrd="0" presId="urn:microsoft.com/office/officeart/2005/8/layout/default"/>
    <dgm:cxn modelId="{741E589C-DA72-5F4A-8634-47A519BD6A25}" type="presParOf" srcId="{39EB6469-31D8-4049-86A9-15D7CCF69812}" destId="{4961FB45-609C-9149-9304-F510045470A8}" srcOrd="2" destOrd="0" presId="urn:microsoft.com/office/officeart/2005/8/layout/default"/>
    <dgm:cxn modelId="{6970E888-B0FE-D843-AE94-73978E724D28}" type="presParOf" srcId="{39EB6469-31D8-4049-86A9-15D7CCF69812}" destId="{DA1D0F81-53A6-D64A-9B51-55F697B2AB07}" srcOrd="3" destOrd="0" presId="urn:microsoft.com/office/officeart/2005/8/layout/default"/>
    <dgm:cxn modelId="{81776F7F-2EA6-9746-BA08-E5EEE5229AFE}" type="presParOf" srcId="{39EB6469-31D8-4049-86A9-15D7CCF69812}" destId="{D4CDF3E6-B4F8-6E43-A901-B1A594D1F163}" srcOrd="4" destOrd="0" presId="urn:microsoft.com/office/officeart/2005/8/layout/default"/>
    <dgm:cxn modelId="{F1CA7DBF-8ADB-9E42-850B-95FC0868C228}" type="presParOf" srcId="{39EB6469-31D8-4049-86A9-15D7CCF69812}" destId="{BC1D8A9D-1C32-C946-A187-55B57427CE48}" srcOrd="5" destOrd="0" presId="urn:microsoft.com/office/officeart/2005/8/layout/default"/>
    <dgm:cxn modelId="{0D990D64-F2DC-6142-A970-15EC7FBA5B7E}" type="presParOf" srcId="{39EB6469-31D8-4049-86A9-15D7CCF69812}" destId="{FF97FEF6-3F4F-544F-87D2-FED2B98FF016}" srcOrd="6" destOrd="0" presId="urn:microsoft.com/office/officeart/2005/8/layout/default"/>
    <dgm:cxn modelId="{7DE166A1-DD9A-E549-A743-44068D1A0582}" type="presParOf" srcId="{39EB6469-31D8-4049-86A9-15D7CCF69812}" destId="{BBEB38A0-45E2-DC42-B8D4-A64D2C4D967E}" srcOrd="7" destOrd="0" presId="urn:microsoft.com/office/officeart/2005/8/layout/default"/>
    <dgm:cxn modelId="{DB93255D-01F2-C147-9AB8-20540A88F193}" type="presParOf" srcId="{39EB6469-31D8-4049-86A9-15D7CCF69812}" destId="{8D9D9E4F-7BA1-934F-9DF0-44E017B9E4BF}" srcOrd="8" destOrd="0" presId="urn:microsoft.com/office/officeart/2005/8/layout/default"/>
    <dgm:cxn modelId="{826BEB1B-C507-1C4C-BC8A-1AD0C45F094C}" type="presParOf" srcId="{39EB6469-31D8-4049-86A9-15D7CCF69812}" destId="{9F663B67-8C8A-E84D-816E-421209848ACF}" srcOrd="9" destOrd="0" presId="urn:microsoft.com/office/officeart/2005/8/layout/default"/>
    <dgm:cxn modelId="{DDDDB5CE-344E-244E-82CF-D0B099169CEE}" type="presParOf" srcId="{39EB6469-31D8-4049-86A9-15D7CCF69812}" destId="{CC67CA40-0067-CD48-9240-6AC7C51E0DF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47E583-8755-0A45-8084-739EFB2BDE8B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B79977E-C78D-264A-B4E0-844787F3009E}">
      <dgm:prSet custT="1"/>
      <dgm:spPr/>
      <dgm:t>
        <a:bodyPr/>
        <a:lstStyle/>
        <a:p>
          <a:endParaRPr lang="en-US" sz="2800" b="1" i="0" dirty="0">
            <a:latin typeface="Arial Narrow" panose="020B0604020202020204" pitchFamily="34" charset="0"/>
            <a:cs typeface="Arial Narrow" panose="020B0604020202020204" pitchFamily="34" charset="0"/>
          </a:endParaRPr>
        </a:p>
        <a:p>
          <a:r>
            <a:rPr lang="en-US" sz="2800" b="1" i="0" dirty="0">
              <a:latin typeface="Arial Narrow" panose="020B0604020202020204" pitchFamily="34" charset="0"/>
              <a:cs typeface="Arial Narrow" panose="020B0604020202020204" pitchFamily="34" charset="0"/>
            </a:rPr>
            <a:t>Ideas were requested on five major categories directly related to RFP structure:</a:t>
          </a:r>
        </a:p>
        <a:p>
          <a:endParaRPr lang="en-US" sz="2800" b="1" i="0" dirty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7BF7D70A-6635-4648-A6F6-55F31FBBC01A}" type="parTrans" cxnId="{36527E69-C49E-8A43-A856-1BC786C142BD}">
      <dgm:prSet/>
      <dgm:spPr/>
      <dgm:t>
        <a:bodyPr/>
        <a:lstStyle/>
        <a:p>
          <a:endParaRPr lang="en-US"/>
        </a:p>
      </dgm:t>
    </dgm:pt>
    <dgm:pt modelId="{6C01E54B-1AFD-E44F-B480-8914FB96E200}" type="sibTrans" cxnId="{36527E69-C49E-8A43-A856-1BC786C142BD}">
      <dgm:prSet/>
      <dgm:spPr/>
      <dgm:t>
        <a:bodyPr/>
        <a:lstStyle/>
        <a:p>
          <a:endParaRPr lang="en-US"/>
        </a:p>
      </dgm:t>
    </dgm:pt>
    <dgm:pt modelId="{B8982095-525C-3C4A-BAA3-F4D0908EC85A}">
      <dgm:prSet custT="1"/>
      <dgm:spPr/>
      <dgm:t>
        <a:bodyPr/>
        <a:lstStyle/>
        <a:p>
          <a:pPr algn="ctr"/>
          <a:r>
            <a:rPr lang="en-US" sz="500" b="1" dirty="0"/>
            <a:t>  </a:t>
          </a:r>
          <a:r>
            <a:rPr lang="en-US" sz="2000" b="1" i="0" dirty="0">
              <a:latin typeface="Arial Narrow" panose="020B0604020202020204" pitchFamily="34" charset="0"/>
              <a:cs typeface="Arial Narrow" panose="020B0604020202020204" pitchFamily="34" charset="0"/>
            </a:rPr>
            <a:t>Discovery and User Interface</a:t>
          </a:r>
        </a:p>
      </dgm:t>
    </dgm:pt>
    <dgm:pt modelId="{4C69BB7F-606C-A04F-9D9D-5F39A58621D3}" type="parTrans" cxnId="{E1E2709F-DE81-2E41-A363-D810F3EA901C}">
      <dgm:prSet/>
      <dgm:spPr/>
      <dgm:t>
        <a:bodyPr/>
        <a:lstStyle/>
        <a:p>
          <a:endParaRPr lang="en-US"/>
        </a:p>
      </dgm:t>
    </dgm:pt>
    <dgm:pt modelId="{6026AD0C-5D7D-D54E-9570-F25182B91E69}" type="sibTrans" cxnId="{E1E2709F-DE81-2E41-A363-D810F3EA901C}">
      <dgm:prSet/>
      <dgm:spPr/>
      <dgm:t>
        <a:bodyPr/>
        <a:lstStyle/>
        <a:p>
          <a:endParaRPr lang="en-US"/>
        </a:p>
      </dgm:t>
    </dgm:pt>
    <dgm:pt modelId="{69405213-F5B7-9848-A74D-107A4B045538}">
      <dgm:prSet custT="1"/>
      <dgm:spPr/>
      <dgm:t>
        <a:bodyPr/>
        <a:lstStyle/>
        <a:p>
          <a:pPr algn="ctr"/>
          <a:r>
            <a:rPr lang="en-US" sz="2000" b="1" i="0" dirty="0">
              <a:latin typeface="Arial Narrow" panose="020B0604020202020204" pitchFamily="34" charset="0"/>
              <a:cs typeface="Arial Narrow" panose="020B0604020202020204" pitchFamily="34" charset="0"/>
            </a:rPr>
            <a:t>Resource Management, Cataloging &amp; Acquisitions</a:t>
          </a:r>
        </a:p>
      </dgm:t>
    </dgm:pt>
    <dgm:pt modelId="{420A3116-A7FB-A940-A5C9-FCD8AC238F1D}" type="parTrans" cxnId="{4C49F3B8-0241-EF48-8759-B895C351CAAA}">
      <dgm:prSet/>
      <dgm:spPr/>
      <dgm:t>
        <a:bodyPr/>
        <a:lstStyle/>
        <a:p>
          <a:endParaRPr lang="en-US"/>
        </a:p>
      </dgm:t>
    </dgm:pt>
    <dgm:pt modelId="{B3C5B8AF-0361-5542-83F2-455CB82BCF95}" type="sibTrans" cxnId="{4C49F3B8-0241-EF48-8759-B895C351CAAA}">
      <dgm:prSet/>
      <dgm:spPr/>
      <dgm:t>
        <a:bodyPr/>
        <a:lstStyle/>
        <a:p>
          <a:endParaRPr lang="en-US"/>
        </a:p>
      </dgm:t>
    </dgm:pt>
    <dgm:pt modelId="{0C46E962-88A8-7446-9479-3DE8A65D9DF2}">
      <dgm:prSet custT="1"/>
      <dgm:spPr/>
      <dgm:t>
        <a:bodyPr/>
        <a:lstStyle/>
        <a:p>
          <a:pPr algn="ctr"/>
          <a:r>
            <a:rPr lang="en-US" sz="2000" b="1" i="0" dirty="0">
              <a:latin typeface="Arial Narrow" panose="020B0604020202020204" pitchFamily="34" charset="0"/>
              <a:cs typeface="Arial Narrow" panose="020B0604020202020204" pitchFamily="34" charset="0"/>
            </a:rPr>
            <a:t>Analytics</a:t>
          </a:r>
        </a:p>
      </dgm:t>
    </dgm:pt>
    <dgm:pt modelId="{C1873A2C-0DFB-AB44-BD1B-B6CB6D19FE65}" type="parTrans" cxnId="{11F39406-190C-764D-BA1F-1BB51C1EB083}">
      <dgm:prSet/>
      <dgm:spPr/>
      <dgm:t>
        <a:bodyPr/>
        <a:lstStyle/>
        <a:p>
          <a:endParaRPr lang="en-US"/>
        </a:p>
      </dgm:t>
    </dgm:pt>
    <dgm:pt modelId="{56851D87-90C2-F241-9F1F-E1CFD8043695}" type="sibTrans" cxnId="{11F39406-190C-764D-BA1F-1BB51C1EB083}">
      <dgm:prSet/>
      <dgm:spPr/>
      <dgm:t>
        <a:bodyPr/>
        <a:lstStyle/>
        <a:p>
          <a:endParaRPr lang="en-US"/>
        </a:p>
      </dgm:t>
    </dgm:pt>
    <dgm:pt modelId="{BE3CE316-6D93-AD40-BEFD-80910462C867}">
      <dgm:prSet custT="1"/>
      <dgm:spPr/>
      <dgm:t>
        <a:bodyPr/>
        <a:lstStyle/>
        <a:p>
          <a:pPr algn="ctr"/>
          <a:r>
            <a:rPr lang="en-US" sz="500" b="1" dirty="0"/>
            <a:t>  </a:t>
          </a:r>
          <a:r>
            <a:rPr lang="en-US" sz="2000" b="1" i="0" dirty="0">
              <a:latin typeface="Arial Narrow" panose="020B0604020202020204" pitchFamily="34" charset="0"/>
              <a:cs typeface="Arial Narrow" panose="020B0604020202020204" pitchFamily="34" charset="0"/>
            </a:rPr>
            <a:t>Circulation</a:t>
          </a:r>
        </a:p>
      </dgm:t>
    </dgm:pt>
    <dgm:pt modelId="{816CADEE-7458-E742-BEA6-33DD910C81F0}" type="parTrans" cxnId="{26A8A0B6-8ACE-1E4A-A406-2C40C5D8B0D5}">
      <dgm:prSet/>
      <dgm:spPr/>
      <dgm:t>
        <a:bodyPr/>
        <a:lstStyle/>
        <a:p>
          <a:endParaRPr lang="en-US"/>
        </a:p>
      </dgm:t>
    </dgm:pt>
    <dgm:pt modelId="{2099603B-89DC-F949-9C5E-709160FC2B3A}" type="sibTrans" cxnId="{26A8A0B6-8ACE-1E4A-A406-2C40C5D8B0D5}">
      <dgm:prSet/>
      <dgm:spPr/>
      <dgm:t>
        <a:bodyPr/>
        <a:lstStyle/>
        <a:p>
          <a:endParaRPr lang="en-US"/>
        </a:p>
      </dgm:t>
    </dgm:pt>
    <dgm:pt modelId="{CFC2562C-AD91-F943-99BE-F754C6EA257E}">
      <dgm:prSet custT="1"/>
      <dgm:spPr/>
      <dgm:t>
        <a:bodyPr/>
        <a:lstStyle/>
        <a:p>
          <a:pPr algn="ctr"/>
          <a:r>
            <a:rPr lang="en-US" sz="500" b="1" dirty="0"/>
            <a:t> </a:t>
          </a:r>
          <a:r>
            <a:rPr lang="en-US" sz="2000" b="1" i="0" dirty="0">
              <a:latin typeface="Arial Narrow" panose="020B0604020202020204" pitchFamily="34" charset="0"/>
              <a:cs typeface="Arial Narrow" panose="020B0604020202020204" pitchFamily="34" charset="0"/>
            </a:rPr>
            <a:t>Systems and Services</a:t>
          </a:r>
        </a:p>
      </dgm:t>
    </dgm:pt>
    <dgm:pt modelId="{CCE0CDFF-13FC-BF4D-A885-F4985697E261}" type="parTrans" cxnId="{9022F899-58DE-7A40-A0E5-15142015A230}">
      <dgm:prSet/>
      <dgm:spPr/>
      <dgm:t>
        <a:bodyPr/>
        <a:lstStyle/>
        <a:p>
          <a:endParaRPr lang="en-US"/>
        </a:p>
      </dgm:t>
    </dgm:pt>
    <dgm:pt modelId="{12599882-B1B7-D24F-B141-58B438BB78C7}" type="sibTrans" cxnId="{9022F899-58DE-7A40-A0E5-15142015A230}">
      <dgm:prSet/>
      <dgm:spPr/>
      <dgm:t>
        <a:bodyPr/>
        <a:lstStyle/>
        <a:p>
          <a:endParaRPr lang="en-US"/>
        </a:p>
      </dgm:t>
    </dgm:pt>
    <dgm:pt modelId="{3DFA7A09-9006-564D-B68C-A119686157D9}" type="pres">
      <dgm:prSet presAssocID="{9147E583-8755-0A45-8084-739EFB2BDE8B}" presName="linear" presStyleCnt="0">
        <dgm:presLayoutVars>
          <dgm:animLvl val="lvl"/>
          <dgm:resizeHandles val="exact"/>
        </dgm:presLayoutVars>
      </dgm:prSet>
      <dgm:spPr/>
    </dgm:pt>
    <dgm:pt modelId="{95DFD70B-82CA-E745-898F-0AAB17BC77D6}" type="pres">
      <dgm:prSet presAssocID="{2B79977E-C78D-264A-B4E0-844787F3009E}" presName="parentText" presStyleLbl="node1" presStyleIdx="0" presStyleCnt="6" custScaleY="215617" custLinFactY="-58308" custLinFactNeighborX="-159" custLinFactNeighborY="-100000">
        <dgm:presLayoutVars>
          <dgm:chMax val="0"/>
          <dgm:bulletEnabled val="1"/>
        </dgm:presLayoutVars>
      </dgm:prSet>
      <dgm:spPr/>
    </dgm:pt>
    <dgm:pt modelId="{3D625F1F-A391-E044-B04C-697E6BB293FC}" type="pres">
      <dgm:prSet presAssocID="{6C01E54B-1AFD-E44F-B480-8914FB96E200}" presName="spacer" presStyleCnt="0"/>
      <dgm:spPr/>
    </dgm:pt>
    <dgm:pt modelId="{9B55F500-826A-404E-911B-7082930135E8}" type="pres">
      <dgm:prSet presAssocID="{B8982095-525C-3C4A-BAA3-F4D0908EC85A}" presName="parentText" presStyleLbl="node1" presStyleIdx="1" presStyleCnt="6" custScaleX="64012" custLinFactY="-7717" custLinFactNeighborX="426" custLinFactNeighborY="-100000">
        <dgm:presLayoutVars>
          <dgm:chMax val="0"/>
          <dgm:bulletEnabled val="1"/>
        </dgm:presLayoutVars>
      </dgm:prSet>
      <dgm:spPr/>
    </dgm:pt>
    <dgm:pt modelId="{89F891A5-1ED0-D74B-AD00-E6BEB7ACA94B}" type="pres">
      <dgm:prSet presAssocID="{6026AD0C-5D7D-D54E-9570-F25182B91E69}" presName="spacer" presStyleCnt="0"/>
      <dgm:spPr/>
    </dgm:pt>
    <dgm:pt modelId="{503AE276-C3D0-6A4D-A01A-99B5878F927F}" type="pres">
      <dgm:prSet presAssocID="{69405213-F5B7-9848-A74D-107A4B045538}" presName="parentText" presStyleLbl="node1" presStyleIdx="2" presStyleCnt="6" custScaleX="89075" custLinFactY="-12704" custLinFactNeighborX="-115" custLinFactNeighborY="-100000">
        <dgm:presLayoutVars>
          <dgm:chMax val="0"/>
          <dgm:bulletEnabled val="1"/>
        </dgm:presLayoutVars>
      </dgm:prSet>
      <dgm:spPr/>
    </dgm:pt>
    <dgm:pt modelId="{BC8E77C6-B167-6A44-B383-53AD53BA82EB}" type="pres">
      <dgm:prSet presAssocID="{B3C5B8AF-0361-5542-83F2-455CB82BCF95}" presName="spacer" presStyleCnt="0"/>
      <dgm:spPr/>
    </dgm:pt>
    <dgm:pt modelId="{5101C30B-52B6-124F-99DE-220BC96B4989}" type="pres">
      <dgm:prSet presAssocID="{0C46E962-88A8-7446-9479-3DE8A65D9DF2}" presName="parentText" presStyleLbl="node1" presStyleIdx="3" presStyleCnt="6" custScaleX="51491" custLinFactY="-11093" custLinFactNeighborX="150" custLinFactNeighborY="-100000">
        <dgm:presLayoutVars>
          <dgm:chMax val="0"/>
          <dgm:bulletEnabled val="1"/>
        </dgm:presLayoutVars>
      </dgm:prSet>
      <dgm:spPr/>
    </dgm:pt>
    <dgm:pt modelId="{A44D6D59-2808-244D-8936-D16FB8B221C5}" type="pres">
      <dgm:prSet presAssocID="{56851D87-90C2-F241-9F1F-E1CFD8043695}" presName="spacer" presStyleCnt="0"/>
      <dgm:spPr/>
    </dgm:pt>
    <dgm:pt modelId="{88EC389B-DE68-2E48-9EA9-D0258D043FAE}" type="pres">
      <dgm:prSet presAssocID="{BE3CE316-6D93-AD40-BEFD-80910462C867}" presName="parentText" presStyleLbl="node1" presStyleIdx="4" presStyleCnt="6" custScaleX="68369" custLinFactY="-12270" custLinFactNeighborX="200" custLinFactNeighborY="-100000">
        <dgm:presLayoutVars>
          <dgm:chMax val="0"/>
          <dgm:bulletEnabled val="1"/>
        </dgm:presLayoutVars>
      </dgm:prSet>
      <dgm:spPr/>
    </dgm:pt>
    <dgm:pt modelId="{F026FF58-09DD-2D41-B3AB-F1C60CBB7A44}" type="pres">
      <dgm:prSet presAssocID="{2099603B-89DC-F949-9C5E-709160FC2B3A}" presName="spacer" presStyleCnt="0"/>
      <dgm:spPr/>
    </dgm:pt>
    <dgm:pt modelId="{51653AB2-5156-B04A-AA45-5B0CB7F56B9C}" type="pres">
      <dgm:prSet presAssocID="{CFC2562C-AD91-F943-99BE-F754C6EA257E}" presName="parentText" presStyleLbl="node1" presStyleIdx="5" presStyleCnt="6" custScaleX="59147" custLinFactY="-12270" custLinFactNeighborX="346" custLinFactNeighborY="-100000">
        <dgm:presLayoutVars>
          <dgm:chMax val="0"/>
          <dgm:bulletEnabled val="1"/>
        </dgm:presLayoutVars>
      </dgm:prSet>
      <dgm:spPr/>
    </dgm:pt>
  </dgm:ptLst>
  <dgm:cxnLst>
    <dgm:cxn modelId="{11F39406-190C-764D-BA1F-1BB51C1EB083}" srcId="{9147E583-8755-0A45-8084-739EFB2BDE8B}" destId="{0C46E962-88A8-7446-9479-3DE8A65D9DF2}" srcOrd="3" destOrd="0" parTransId="{C1873A2C-0DFB-AB44-BD1B-B6CB6D19FE65}" sibTransId="{56851D87-90C2-F241-9F1F-E1CFD8043695}"/>
    <dgm:cxn modelId="{32274E09-F7B5-1C4B-8518-6460D8F5B059}" type="presOf" srcId="{0C46E962-88A8-7446-9479-3DE8A65D9DF2}" destId="{5101C30B-52B6-124F-99DE-220BC96B4989}" srcOrd="0" destOrd="0" presId="urn:microsoft.com/office/officeart/2005/8/layout/vList2"/>
    <dgm:cxn modelId="{EE61E524-98AD-8F41-A8AC-D0E5907A29C9}" type="presOf" srcId="{9147E583-8755-0A45-8084-739EFB2BDE8B}" destId="{3DFA7A09-9006-564D-B68C-A119686157D9}" srcOrd="0" destOrd="0" presId="urn:microsoft.com/office/officeart/2005/8/layout/vList2"/>
    <dgm:cxn modelId="{D504A043-0C68-BE49-9DC7-3F962068F052}" type="presOf" srcId="{2B79977E-C78D-264A-B4E0-844787F3009E}" destId="{95DFD70B-82CA-E745-898F-0AAB17BC77D6}" srcOrd="0" destOrd="0" presId="urn:microsoft.com/office/officeart/2005/8/layout/vList2"/>
    <dgm:cxn modelId="{36527E69-C49E-8A43-A856-1BC786C142BD}" srcId="{9147E583-8755-0A45-8084-739EFB2BDE8B}" destId="{2B79977E-C78D-264A-B4E0-844787F3009E}" srcOrd="0" destOrd="0" parTransId="{7BF7D70A-6635-4648-A6F6-55F31FBBC01A}" sibTransId="{6C01E54B-1AFD-E44F-B480-8914FB96E200}"/>
    <dgm:cxn modelId="{9022F899-58DE-7A40-A0E5-15142015A230}" srcId="{9147E583-8755-0A45-8084-739EFB2BDE8B}" destId="{CFC2562C-AD91-F943-99BE-F754C6EA257E}" srcOrd="5" destOrd="0" parTransId="{CCE0CDFF-13FC-BF4D-A885-F4985697E261}" sibTransId="{12599882-B1B7-D24F-B141-58B438BB78C7}"/>
    <dgm:cxn modelId="{1B734A9F-B414-E04C-9A40-FD6739671B16}" type="presOf" srcId="{BE3CE316-6D93-AD40-BEFD-80910462C867}" destId="{88EC389B-DE68-2E48-9EA9-D0258D043FAE}" srcOrd="0" destOrd="0" presId="urn:microsoft.com/office/officeart/2005/8/layout/vList2"/>
    <dgm:cxn modelId="{E1E2709F-DE81-2E41-A363-D810F3EA901C}" srcId="{9147E583-8755-0A45-8084-739EFB2BDE8B}" destId="{B8982095-525C-3C4A-BAA3-F4D0908EC85A}" srcOrd="1" destOrd="0" parTransId="{4C69BB7F-606C-A04F-9D9D-5F39A58621D3}" sibTransId="{6026AD0C-5D7D-D54E-9570-F25182B91E69}"/>
    <dgm:cxn modelId="{91D00BB1-FE10-3545-B0F9-930C387B69BE}" type="presOf" srcId="{69405213-F5B7-9848-A74D-107A4B045538}" destId="{503AE276-C3D0-6A4D-A01A-99B5878F927F}" srcOrd="0" destOrd="0" presId="urn:microsoft.com/office/officeart/2005/8/layout/vList2"/>
    <dgm:cxn modelId="{26A8A0B6-8ACE-1E4A-A406-2C40C5D8B0D5}" srcId="{9147E583-8755-0A45-8084-739EFB2BDE8B}" destId="{BE3CE316-6D93-AD40-BEFD-80910462C867}" srcOrd="4" destOrd="0" parTransId="{816CADEE-7458-E742-BEA6-33DD910C81F0}" sibTransId="{2099603B-89DC-F949-9C5E-709160FC2B3A}"/>
    <dgm:cxn modelId="{4C49F3B8-0241-EF48-8759-B895C351CAAA}" srcId="{9147E583-8755-0A45-8084-739EFB2BDE8B}" destId="{69405213-F5B7-9848-A74D-107A4B045538}" srcOrd="2" destOrd="0" parTransId="{420A3116-A7FB-A940-A5C9-FCD8AC238F1D}" sibTransId="{B3C5B8AF-0361-5542-83F2-455CB82BCF95}"/>
    <dgm:cxn modelId="{FC3445D0-2B70-F842-804C-691A485F4D79}" type="presOf" srcId="{B8982095-525C-3C4A-BAA3-F4D0908EC85A}" destId="{9B55F500-826A-404E-911B-7082930135E8}" srcOrd="0" destOrd="0" presId="urn:microsoft.com/office/officeart/2005/8/layout/vList2"/>
    <dgm:cxn modelId="{D27EB5D3-5A83-C347-A1D6-4F021076B563}" type="presOf" srcId="{CFC2562C-AD91-F943-99BE-F754C6EA257E}" destId="{51653AB2-5156-B04A-AA45-5B0CB7F56B9C}" srcOrd="0" destOrd="0" presId="urn:microsoft.com/office/officeart/2005/8/layout/vList2"/>
    <dgm:cxn modelId="{01DF303E-380A-6C4C-B8AF-B88EEBDE614E}" type="presParOf" srcId="{3DFA7A09-9006-564D-B68C-A119686157D9}" destId="{95DFD70B-82CA-E745-898F-0AAB17BC77D6}" srcOrd="0" destOrd="0" presId="urn:microsoft.com/office/officeart/2005/8/layout/vList2"/>
    <dgm:cxn modelId="{4AB0F769-4F03-6643-A9DD-5B310BDC8507}" type="presParOf" srcId="{3DFA7A09-9006-564D-B68C-A119686157D9}" destId="{3D625F1F-A391-E044-B04C-697E6BB293FC}" srcOrd="1" destOrd="0" presId="urn:microsoft.com/office/officeart/2005/8/layout/vList2"/>
    <dgm:cxn modelId="{EE7E2C4F-4F8D-7045-8082-F60FF5A63123}" type="presParOf" srcId="{3DFA7A09-9006-564D-B68C-A119686157D9}" destId="{9B55F500-826A-404E-911B-7082930135E8}" srcOrd="2" destOrd="0" presId="urn:microsoft.com/office/officeart/2005/8/layout/vList2"/>
    <dgm:cxn modelId="{F6471000-F52A-AE40-A2B1-356A87D07022}" type="presParOf" srcId="{3DFA7A09-9006-564D-B68C-A119686157D9}" destId="{89F891A5-1ED0-D74B-AD00-E6BEB7ACA94B}" srcOrd="3" destOrd="0" presId="urn:microsoft.com/office/officeart/2005/8/layout/vList2"/>
    <dgm:cxn modelId="{52AE9DB8-7612-1C43-B865-7BA25909DB8A}" type="presParOf" srcId="{3DFA7A09-9006-564D-B68C-A119686157D9}" destId="{503AE276-C3D0-6A4D-A01A-99B5878F927F}" srcOrd="4" destOrd="0" presId="urn:microsoft.com/office/officeart/2005/8/layout/vList2"/>
    <dgm:cxn modelId="{C2F82613-8F43-C240-971D-4B3643BF9DC2}" type="presParOf" srcId="{3DFA7A09-9006-564D-B68C-A119686157D9}" destId="{BC8E77C6-B167-6A44-B383-53AD53BA82EB}" srcOrd="5" destOrd="0" presId="urn:microsoft.com/office/officeart/2005/8/layout/vList2"/>
    <dgm:cxn modelId="{8B290546-FAA3-5D48-812D-AC9E8503E017}" type="presParOf" srcId="{3DFA7A09-9006-564D-B68C-A119686157D9}" destId="{5101C30B-52B6-124F-99DE-220BC96B4989}" srcOrd="6" destOrd="0" presId="urn:microsoft.com/office/officeart/2005/8/layout/vList2"/>
    <dgm:cxn modelId="{8B576503-E79B-E44D-A476-1235F5E1A06F}" type="presParOf" srcId="{3DFA7A09-9006-564D-B68C-A119686157D9}" destId="{A44D6D59-2808-244D-8936-D16FB8B221C5}" srcOrd="7" destOrd="0" presId="urn:microsoft.com/office/officeart/2005/8/layout/vList2"/>
    <dgm:cxn modelId="{F5766830-640F-DC4D-B3BF-D25E130F461E}" type="presParOf" srcId="{3DFA7A09-9006-564D-B68C-A119686157D9}" destId="{88EC389B-DE68-2E48-9EA9-D0258D043FAE}" srcOrd="8" destOrd="0" presId="urn:microsoft.com/office/officeart/2005/8/layout/vList2"/>
    <dgm:cxn modelId="{FB8B619E-8B17-0244-8F82-06F29D38516E}" type="presParOf" srcId="{3DFA7A09-9006-564D-B68C-A119686157D9}" destId="{F026FF58-09DD-2D41-B3AB-F1C60CBB7A44}" srcOrd="9" destOrd="0" presId="urn:microsoft.com/office/officeart/2005/8/layout/vList2"/>
    <dgm:cxn modelId="{096A38DD-3849-734B-A92E-DD14524E17C8}" type="presParOf" srcId="{3DFA7A09-9006-564D-B68C-A119686157D9}" destId="{51653AB2-5156-B04A-AA45-5B0CB7F56B9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CC217B-7E13-0F44-A137-88D4AFA3BF64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E327D19-7444-3A40-B64F-22E24A6587BB}">
      <dgm:prSet/>
      <dgm:spPr/>
      <dgm:t>
        <a:bodyPr/>
        <a:lstStyle/>
        <a:p>
          <a:r>
            <a:rPr lang="en-US" dirty="0"/>
            <a:t>January 2017</a:t>
          </a:r>
        </a:p>
        <a:p>
          <a:r>
            <a:rPr lang="en-US" dirty="0"/>
            <a:t>$6 Million LSP Project in Governor’s Budget</a:t>
          </a:r>
        </a:p>
      </dgm:t>
    </dgm:pt>
    <dgm:pt modelId="{BCE95CDD-D89A-3045-AA57-1F0CA7264278}" type="parTrans" cxnId="{DCC438D6-8699-0A4A-AACA-520D21F389AE}">
      <dgm:prSet/>
      <dgm:spPr/>
      <dgm:t>
        <a:bodyPr/>
        <a:lstStyle/>
        <a:p>
          <a:endParaRPr lang="en-US"/>
        </a:p>
      </dgm:t>
    </dgm:pt>
    <dgm:pt modelId="{B8DAA10B-7E64-B64F-9D7E-84533F51B1AF}" type="sibTrans" cxnId="{DCC438D6-8699-0A4A-AACA-520D21F389AE}">
      <dgm:prSet/>
      <dgm:spPr/>
      <dgm:t>
        <a:bodyPr/>
        <a:lstStyle/>
        <a:p>
          <a:endParaRPr lang="en-US"/>
        </a:p>
      </dgm:t>
    </dgm:pt>
    <dgm:pt modelId="{08509E98-E399-A549-AA80-DC3F8F630DF4}">
      <dgm:prSet/>
      <dgm:spPr/>
      <dgm:t>
        <a:bodyPr/>
        <a:lstStyle/>
        <a:p>
          <a:r>
            <a:rPr lang="en-US" dirty="0"/>
            <a:t>March 2017</a:t>
          </a:r>
        </a:p>
        <a:p>
          <a:r>
            <a:rPr lang="en-US" dirty="0"/>
            <a:t>CCL Task Force 1.0 Reviews Existing RFPs as models</a:t>
          </a:r>
        </a:p>
      </dgm:t>
    </dgm:pt>
    <dgm:pt modelId="{AA7B4F4E-3AE0-7F44-A19B-5E79E5F6B992}" type="parTrans" cxnId="{44D05D1C-3373-CD47-ACC2-11B3FA7F3577}">
      <dgm:prSet/>
      <dgm:spPr/>
      <dgm:t>
        <a:bodyPr/>
        <a:lstStyle/>
        <a:p>
          <a:endParaRPr lang="en-US"/>
        </a:p>
      </dgm:t>
    </dgm:pt>
    <dgm:pt modelId="{A17420E9-9C09-B843-A8C3-8E0CC21142B4}" type="sibTrans" cxnId="{44D05D1C-3373-CD47-ACC2-11B3FA7F3577}">
      <dgm:prSet/>
      <dgm:spPr/>
      <dgm:t>
        <a:bodyPr/>
        <a:lstStyle/>
        <a:p>
          <a:endParaRPr lang="en-US"/>
        </a:p>
      </dgm:t>
    </dgm:pt>
    <dgm:pt modelId="{6E78E25F-EF6C-9547-8D5D-81F4E381F3F9}">
      <dgm:prSet/>
      <dgm:spPr/>
      <dgm:t>
        <a:bodyPr/>
        <a:lstStyle/>
        <a:p>
          <a:r>
            <a:rPr lang="en-US" dirty="0"/>
            <a:t>June 2017</a:t>
          </a:r>
        </a:p>
        <a:p>
          <a:r>
            <a:rPr lang="en-US" dirty="0"/>
            <a:t>Budget signed, includes $6 million for LSP project</a:t>
          </a:r>
        </a:p>
      </dgm:t>
    </dgm:pt>
    <dgm:pt modelId="{605A8DE5-7DE8-7A41-A009-5383695E8DAD}" type="parTrans" cxnId="{5B8738F4-CA2F-4640-82C1-1A2A3623A766}">
      <dgm:prSet/>
      <dgm:spPr/>
      <dgm:t>
        <a:bodyPr/>
        <a:lstStyle/>
        <a:p>
          <a:endParaRPr lang="en-US"/>
        </a:p>
      </dgm:t>
    </dgm:pt>
    <dgm:pt modelId="{D39F4B17-FC90-4049-806F-39901C254292}" type="sibTrans" cxnId="{5B8738F4-CA2F-4640-82C1-1A2A3623A766}">
      <dgm:prSet/>
      <dgm:spPr/>
      <dgm:t>
        <a:bodyPr/>
        <a:lstStyle/>
        <a:p>
          <a:endParaRPr lang="en-US"/>
        </a:p>
      </dgm:t>
    </dgm:pt>
    <dgm:pt modelId="{34689EBC-5BE2-2B4D-8182-E2F19641CA98}" type="pres">
      <dgm:prSet presAssocID="{54CC217B-7E13-0F44-A137-88D4AFA3BF64}" presName="Name0" presStyleCnt="0">
        <dgm:presLayoutVars>
          <dgm:dir/>
          <dgm:resizeHandles val="exact"/>
        </dgm:presLayoutVars>
      </dgm:prSet>
      <dgm:spPr/>
    </dgm:pt>
    <dgm:pt modelId="{E34174DA-532B-7647-B9AA-F8968DE00015}" type="pres">
      <dgm:prSet presAssocID="{EE327D19-7444-3A40-B64F-22E24A6587BB}" presName="node" presStyleLbl="node1" presStyleIdx="0" presStyleCnt="3">
        <dgm:presLayoutVars>
          <dgm:bulletEnabled val="1"/>
        </dgm:presLayoutVars>
      </dgm:prSet>
      <dgm:spPr/>
    </dgm:pt>
    <dgm:pt modelId="{D99212F0-4BF0-BE41-B0E9-F44033E3D5B1}" type="pres">
      <dgm:prSet presAssocID="{B8DAA10B-7E64-B64F-9D7E-84533F51B1AF}" presName="sibTrans" presStyleLbl="sibTrans2D1" presStyleIdx="0" presStyleCnt="2"/>
      <dgm:spPr/>
    </dgm:pt>
    <dgm:pt modelId="{5D645EEE-B0C6-D54A-91FA-ECE7DED901E4}" type="pres">
      <dgm:prSet presAssocID="{B8DAA10B-7E64-B64F-9D7E-84533F51B1AF}" presName="connectorText" presStyleLbl="sibTrans2D1" presStyleIdx="0" presStyleCnt="2"/>
      <dgm:spPr/>
    </dgm:pt>
    <dgm:pt modelId="{E189D3EB-32FB-C44C-9761-3D2C20071E55}" type="pres">
      <dgm:prSet presAssocID="{08509E98-E399-A549-AA80-DC3F8F630DF4}" presName="node" presStyleLbl="node1" presStyleIdx="1" presStyleCnt="3">
        <dgm:presLayoutVars>
          <dgm:bulletEnabled val="1"/>
        </dgm:presLayoutVars>
      </dgm:prSet>
      <dgm:spPr/>
    </dgm:pt>
    <dgm:pt modelId="{ABBB23A5-E5D6-6E44-8CE3-8BA686FD961B}" type="pres">
      <dgm:prSet presAssocID="{A17420E9-9C09-B843-A8C3-8E0CC21142B4}" presName="sibTrans" presStyleLbl="sibTrans2D1" presStyleIdx="1" presStyleCnt="2"/>
      <dgm:spPr/>
    </dgm:pt>
    <dgm:pt modelId="{10D4C0E6-AA13-7741-92B0-54E9D8B0288E}" type="pres">
      <dgm:prSet presAssocID="{A17420E9-9C09-B843-A8C3-8E0CC21142B4}" presName="connectorText" presStyleLbl="sibTrans2D1" presStyleIdx="1" presStyleCnt="2"/>
      <dgm:spPr/>
    </dgm:pt>
    <dgm:pt modelId="{D2532A11-FFDD-FA47-801C-0AB73C121DAF}" type="pres">
      <dgm:prSet presAssocID="{6E78E25F-EF6C-9547-8D5D-81F4E381F3F9}" presName="node" presStyleLbl="node1" presStyleIdx="2" presStyleCnt="3">
        <dgm:presLayoutVars>
          <dgm:bulletEnabled val="1"/>
        </dgm:presLayoutVars>
      </dgm:prSet>
      <dgm:spPr/>
    </dgm:pt>
  </dgm:ptLst>
  <dgm:cxnLst>
    <dgm:cxn modelId="{023D510D-40EA-9D41-9817-09E76DA85F2E}" type="presOf" srcId="{08509E98-E399-A549-AA80-DC3F8F630DF4}" destId="{E189D3EB-32FB-C44C-9761-3D2C20071E55}" srcOrd="0" destOrd="0" presId="urn:microsoft.com/office/officeart/2005/8/layout/process1"/>
    <dgm:cxn modelId="{44D05D1C-3373-CD47-ACC2-11B3FA7F3577}" srcId="{54CC217B-7E13-0F44-A137-88D4AFA3BF64}" destId="{08509E98-E399-A549-AA80-DC3F8F630DF4}" srcOrd="1" destOrd="0" parTransId="{AA7B4F4E-3AE0-7F44-A19B-5E79E5F6B992}" sibTransId="{A17420E9-9C09-B843-A8C3-8E0CC21142B4}"/>
    <dgm:cxn modelId="{444D3757-FAEC-8747-BB3F-1662B9CCD871}" type="presOf" srcId="{EE327D19-7444-3A40-B64F-22E24A6587BB}" destId="{E34174DA-532B-7647-B9AA-F8968DE00015}" srcOrd="0" destOrd="0" presId="urn:microsoft.com/office/officeart/2005/8/layout/process1"/>
    <dgm:cxn modelId="{E5C3FF5A-BE88-3C43-99A1-A47CC5362605}" type="presOf" srcId="{B8DAA10B-7E64-B64F-9D7E-84533F51B1AF}" destId="{D99212F0-4BF0-BE41-B0E9-F44033E3D5B1}" srcOrd="0" destOrd="0" presId="urn:microsoft.com/office/officeart/2005/8/layout/process1"/>
    <dgm:cxn modelId="{7AF92F6C-9B4B-B049-A2F6-B7C2F1FCF680}" type="presOf" srcId="{6E78E25F-EF6C-9547-8D5D-81F4E381F3F9}" destId="{D2532A11-FFDD-FA47-801C-0AB73C121DAF}" srcOrd="0" destOrd="0" presId="urn:microsoft.com/office/officeart/2005/8/layout/process1"/>
    <dgm:cxn modelId="{7FFF9E73-8294-D949-9964-B688779B47E5}" type="presOf" srcId="{B8DAA10B-7E64-B64F-9D7E-84533F51B1AF}" destId="{5D645EEE-B0C6-D54A-91FA-ECE7DED901E4}" srcOrd="1" destOrd="0" presId="urn:microsoft.com/office/officeart/2005/8/layout/process1"/>
    <dgm:cxn modelId="{D8A6557E-6DF8-214F-84DA-6BBED18C06D9}" type="presOf" srcId="{A17420E9-9C09-B843-A8C3-8E0CC21142B4}" destId="{ABBB23A5-E5D6-6E44-8CE3-8BA686FD961B}" srcOrd="0" destOrd="0" presId="urn:microsoft.com/office/officeart/2005/8/layout/process1"/>
    <dgm:cxn modelId="{7B7C2EA6-23B6-A443-BCB3-DE5136CC2205}" type="presOf" srcId="{54CC217B-7E13-0F44-A137-88D4AFA3BF64}" destId="{34689EBC-5BE2-2B4D-8182-E2F19641CA98}" srcOrd="0" destOrd="0" presId="urn:microsoft.com/office/officeart/2005/8/layout/process1"/>
    <dgm:cxn modelId="{D2918CC9-E097-2143-9559-77EBBF58F479}" type="presOf" srcId="{A17420E9-9C09-B843-A8C3-8E0CC21142B4}" destId="{10D4C0E6-AA13-7741-92B0-54E9D8B0288E}" srcOrd="1" destOrd="0" presId="urn:microsoft.com/office/officeart/2005/8/layout/process1"/>
    <dgm:cxn modelId="{DCC438D6-8699-0A4A-AACA-520D21F389AE}" srcId="{54CC217B-7E13-0F44-A137-88D4AFA3BF64}" destId="{EE327D19-7444-3A40-B64F-22E24A6587BB}" srcOrd="0" destOrd="0" parTransId="{BCE95CDD-D89A-3045-AA57-1F0CA7264278}" sibTransId="{B8DAA10B-7E64-B64F-9D7E-84533F51B1AF}"/>
    <dgm:cxn modelId="{5B8738F4-CA2F-4640-82C1-1A2A3623A766}" srcId="{54CC217B-7E13-0F44-A137-88D4AFA3BF64}" destId="{6E78E25F-EF6C-9547-8D5D-81F4E381F3F9}" srcOrd="2" destOrd="0" parTransId="{605A8DE5-7DE8-7A41-A009-5383695E8DAD}" sibTransId="{D39F4B17-FC90-4049-806F-39901C254292}"/>
    <dgm:cxn modelId="{0B62ABDB-0549-A746-8F58-ED18322E7097}" type="presParOf" srcId="{34689EBC-5BE2-2B4D-8182-E2F19641CA98}" destId="{E34174DA-532B-7647-B9AA-F8968DE00015}" srcOrd="0" destOrd="0" presId="urn:microsoft.com/office/officeart/2005/8/layout/process1"/>
    <dgm:cxn modelId="{8F0E9D27-489D-A248-BD75-6447D4E5CE6C}" type="presParOf" srcId="{34689EBC-5BE2-2B4D-8182-E2F19641CA98}" destId="{D99212F0-4BF0-BE41-B0E9-F44033E3D5B1}" srcOrd="1" destOrd="0" presId="urn:microsoft.com/office/officeart/2005/8/layout/process1"/>
    <dgm:cxn modelId="{3C73C2D1-CC16-0B4E-A067-8ED5F03FC776}" type="presParOf" srcId="{D99212F0-4BF0-BE41-B0E9-F44033E3D5B1}" destId="{5D645EEE-B0C6-D54A-91FA-ECE7DED901E4}" srcOrd="0" destOrd="0" presId="urn:microsoft.com/office/officeart/2005/8/layout/process1"/>
    <dgm:cxn modelId="{82F6E262-CF36-0B47-813F-A6B213925549}" type="presParOf" srcId="{34689EBC-5BE2-2B4D-8182-E2F19641CA98}" destId="{E189D3EB-32FB-C44C-9761-3D2C20071E55}" srcOrd="2" destOrd="0" presId="urn:microsoft.com/office/officeart/2005/8/layout/process1"/>
    <dgm:cxn modelId="{5601AFA4-977C-9E44-A9D8-CACAFB0422B2}" type="presParOf" srcId="{34689EBC-5BE2-2B4D-8182-E2F19641CA98}" destId="{ABBB23A5-E5D6-6E44-8CE3-8BA686FD961B}" srcOrd="3" destOrd="0" presId="urn:microsoft.com/office/officeart/2005/8/layout/process1"/>
    <dgm:cxn modelId="{A9DF9867-D1DE-D743-9DF8-182F1EA75D9E}" type="presParOf" srcId="{ABBB23A5-E5D6-6E44-8CE3-8BA686FD961B}" destId="{10D4C0E6-AA13-7741-92B0-54E9D8B0288E}" srcOrd="0" destOrd="0" presId="urn:microsoft.com/office/officeart/2005/8/layout/process1"/>
    <dgm:cxn modelId="{A6C66C24-C801-0742-814F-6E4B2E852A93}" type="presParOf" srcId="{34689EBC-5BE2-2B4D-8182-E2F19641CA98}" destId="{D2532A11-FFDD-FA47-801C-0AB73C121DA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F40092-1A20-B94A-8206-963AE96497CB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150BE1C-791E-CB41-8B4D-7E3A1A0F6083}">
      <dgm:prSet/>
      <dgm:spPr/>
      <dgm:t>
        <a:bodyPr/>
        <a:lstStyle/>
        <a:p>
          <a:r>
            <a:rPr lang="en-US" dirty="0"/>
            <a:t>September 2017</a:t>
          </a:r>
        </a:p>
        <a:p>
          <a:r>
            <a:rPr lang="en-US" dirty="0"/>
            <a:t>LSP Task Force 2.0 formed, including CO, CCCTC and CCL</a:t>
          </a:r>
        </a:p>
      </dgm:t>
    </dgm:pt>
    <dgm:pt modelId="{33B002B3-4DA5-8946-B3BB-8C8604F3D771}" type="parTrans" cxnId="{DC6804B2-92C1-9F45-A4E0-F5533110B9BE}">
      <dgm:prSet/>
      <dgm:spPr/>
      <dgm:t>
        <a:bodyPr/>
        <a:lstStyle/>
        <a:p>
          <a:endParaRPr lang="en-US"/>
        </a:p>
      </dgm:t>
    </dgm:pt>
    <dgm:pt modelId="{1C14A794-FD06-E245-B442-550A9D1C5264}" type="sibTrans" cxnId="{DC6804B2-92C1-9F45-A4E0-F5533110B9BE}">
      <dgm:prSet/>
      <dgm:spPr/>
      <dgm:t>
        <a:bodyPr/>
        <a:lstStyle/>
        <a:p>
          <a:endParaRPr lang="en-US"/>
        </a:p>
      </dgm:t>
    </dgm:pt>
    <dgm:pt modelId="{50B0F3BE-1003-9042-9E58-B06896E15C6B}">
      <dgm:prSet/>
      <dgm:spPr/>
      <dgm:t>
        <a:bodyPr/>
        <a:lstStyle/>
        <a:p>
          <a:r>
            <a:rPr lang="en-US" dirty="0"/>
            <a:t>October-December 2017 </a:t>
          </a:r>
        </a:p>
        <a:p>
          <a:r>
            <a:rPr lang="en-US" dirty="0"/>
            <a:t>LSP Task Force develops workplan</a:t>
          </a:r>
        </a:p>
      </dgm:t>
    </dgm:pt>
    <dgm:pt modelId="{F118E124-D28B-614F-8C6A-11BB09639D51}" type="parTrans" cxnId="{1E8D5330-5114-D04B-9CF3-CAC599EAE35E}">
      <dgm:prSet/>
      <dgm:spPr/>
      <dgm:t>
        <a:bodyPr/>
        <a:lstStyle/>
        <a:p>
          <a:endParaRPr lang="en-US"/>
        </a:p>
      </dgm:t>
    </dgm:pt>
    <dgm:pt modelId="{D39B65D1-8A2D-1847-86B0-EF27996E7D12}" type="sibTrans" cxnId="{1E8D5330-5114-D04B-9CF3-CAC599EAE35E}">
      <dgm:prSet/>
      <dgm:spPr/>
      <dgm:t>
        <a:bodyPr/>
        <a:lstStyle/>
        <a:p>
          <a:endParaRPr lang="en-US"/>
        </a:p>
      </dgm:t>
    </dgm:pt>
    <dgm:pt modelId="{FC63CA59-3CB7-614E-B015-4B4184CBBE1A}">
      <dgm:prSet/>
      <dgm:spPr/>
      <dgm:t>
        <a:bodyPr/>
        <a:lstStyle/>
        <a:p>
          <a:r>
            <a:rPr lang="en-US" dirty="0"/>
            <a:t>December 4, 2017 </a:t>
          </a:r>
        </a:p>
        <a:p>
          <a:r>
            <a:rPr lang="en-US" dirty="0"/>
            <a:t>RFI released</a:t>
          </a:r>
        </a:p>
      </dgm:t>
    </dgm:pt>
    <dgm:pt modelId="{B14991C5-B019-D942-9960-8F3471099828}" type="parTrans" cxnId="{5FE7D435-1FD1-8447-99D6-4E336FB7EB3B}">
      <dgm:prSet/>
      <dgm:spPr/>
      <dgm:t>
        <a:bodyPr/>
        <a:lstStyle/>
        <a:p>
          <a:endParaRPr lang="en-US"/>
        </a:p>
      </dgm:t>
    </dgm:pt>
    <dgm:pt modelId="{0A0DF2DA-41ED-7347-BDE6-B3CE39700676}" type="sibTrans" cxnId="{5FE7D435-1FD1-8447-99D6-4E336FB7EB3B}">
      <dgm:prSet/>
      <dgm:spPr/>
      <dgm:t>
        <a:bodyPr/>
        <a:lstStyle/>
        <a:p>
          <a:endParaRPr lang="en-US"/>
        </a:p>
      </dgm:t>
    </dgm:pt>
    <dgm:pt modelId="{360C415E-3269-C84B-A232-355A9CDB0F43}" type="pres">
      <dgm:prSet presAssocID="{50F40092-1A20-B94A-8206-963AE96497CB}" presName="Name0" presStyleCnt="0">
        <dgm:presLayoutVars>
          <dgm:dir/>
          <dgm:resizeHandles val="exact"/>
        </dgm:presLayoutVars>
      </dgm:prSet>
      <dgm:spPr/>
    </dgm:pt>
    <dgm:pt modelId="{7FFF21C8-E168-B14F-9251-249A40D8AAB4}" type="pres">
      <dgm:prSet presAssocID="{5150BE1C-791E-CB41-8B4D-7E3A1A0F6083}" presName="node" presStyleLbl="node1" presStyleIdx="0" presStyleCnt="3">
        <dgm:presLayoutVars>
          <dgm:bulletEnabled val="1"/>
        </dgm:presLayoutVars>
      </dgm:prSet>
      <dgm:spPr/>
    </dgm:pt>
    <dgm:pt modelId="{B8CE67B5-39D7-DC4C-A5AA-D51D89C7D41E}" type="pres">
      <dgm:prSet presAssocID="{1C14A794-FD06-E245-B442-550A9D1C5264}" presName="sibTrans" presStyleLbl="sibTrans2D1" presStyleIdx="0" presStyleCnt="2"/>
      <dgm:spPr/>
    </dgm:pt>
    <dgm:pt modelId="{CA76FB9C-661F-3D42-A59B-5425CAD14A87}" type="pres">
      <dgm:prSet presAssocID="{1C14A794-FD06-E245-B442-550A9D1C5264}" presName="connectorText" presStyleLbl="sibTrans2D1" presStyleIdx="0" presStyleCnt="2"/>
      <dgm:spPr/>
    </dgm:pt>
    <dgm:pt modelId="{412C8D76-9C29-7F41-8F97-736666B1FA26}" type="pres">
      <dgm:prSet presAssocID="{50B0F3BE-1003-9042-9E58-B06896E15C6B}" presName="node" presStyleLbl="node1" presStyleIdx="1" presStyleCnt="3">
        <dgm:presLayoutVars>
          <dgm:bulletEnabled val="1"/>
        </dgm:presLayoutVars>
      </dgm:prSet>
      <dgm:spPr/>
    </dgm:pt>
    <dgm:pt modelId="{EF5E90BA-FD84-2247-A203-07796CE3194E}" type="pres">
      <dgm:prSet presAssocID="{D39B65D1-8A2D-1847-86B0-EF27996E7D12}" presName="sibTrans" presStyleLbl="sibTrans2D1" presStyleIdx="1" presStyleCnt="2"/>
      <dgm:spPr/>
    </dgm:pt>
    <dgm:pt modelId="{36DE427A-C615-344C-B695-19A1BF34FB21}" type="pres">
      <dgm:prSet presAssocID="{D39B65D1-8A2D-1847-86B0-EF27996E7D12}" presName="connectorText" presStyleLbl="sibTrans2D1" presStyleIdx="1" presStyleCnt="2"/>
      <dgm:spPr/>
    </dgm:pt>
    <dgm:pt modelId="{A0614A6A-DA9D-CB4F-B024-07AEAAC12987}" type="pres">
      <dgm:prSet presAssocID="{FC63CA59-3CB7-614E-B015-4B4184CBBE1A}" presName="node" presStyleLbl="node1" presStyleIdx="2" presStyleCnt="3">
        <dgm:presLayoutVars>
          <dgm:bulletEnabled val="1"/>
        </dgm:presLayoutVars>
      </dgm:prSet>
      <dgm:spPr/>
    </dgm:pt>
  </dgm:ptLst>
  <dgm:cxnLst>
    <dgm:cxn modelId="{9D0C090E-BE3C-294A-B8EE-7401615FD95B}" type="presOf" srcId="{5150BE1C-791E-CB41-8B4D-7E3A1A0F6083}" destId="{7FFF21C8-E168-B14F-9251-249A40D8AAB4}" srcOrd="0" destOrd="0" presId="urn:microsoft.com/office/officeart/2005/8/layout/process1"/>
    <dgm:cxn modelId="{87EE111C-772D-D141-9999-3088ADFE48E5}" type="presOf" srcId="{50B0F3BE-1003-9042-9E58-B06896E15C6B}" destId="{412C8D76-9C29-7F41-8F97-736666B1FA26}" srcOrd="0" destOrd="0" presId="urn:microsoft.com/office/officeart/2005/8/layout/process1"/>
    <dgm:cxn modelId="{333E612A-6490-B44A-AF17-F273474F5861}" type="presOf" srcId="{FC63CA59-3CB7-614E-B015-4B4184CBBE1A}" destId="{A0614A6A-DA9D-CB4F-B024-07AEAAC12987}" srcOrd="0" destOrd="0" presId="urn:microsoft.com/office/officeart/2005/8/layout/process1"/>
    <dgm:cxn modelId="{1E8D5330-5114-D04B-9CF3-CAC599EAE35E}" srcId="{50F40092-1A20-B94A-8206-963AE96497CB}" destId="{50B0F3BE-1003-9042-9E58-B06896E15C6B}" srcOrd="1" destOrd="0" parTransId="{F118E124-D28B-614F-8C6A-11BB09639D51}" sibTransId="{D39B65D1-8A2D-1847-86B0-EF27996E7D12}"/>
    <dgm:cxn modelId="{5FE7D435-1FD1-8447-99D6-4E336FB7EB3B}" srcId="{50F40092-1A20-B94A-8206-963AE96497CB}" destId="{FC63CA59-3CB7-614E-B015-4B4184CBBE1A}" srcOrd="2" destOrd="0" parTransId="{B14991C5-B019-D942-9960-8F3471099828}" sibTransId="{0A0DF2DA-41ED-7347-BDE6-B3CE39700676}"/>
    <dgm:cxn modelId="{9E117F60-3783-5E4D-B095-D42A6D8A63A0}" type="presOf" srcId="{50F40092-1A20-B94A-8206-963AE96497CB}" destId="{360C415E-3269-C84B-A232-355A9CDB0F43}" srcOrd="0" destOrd="0" presId="urn:microsoft.com/office/officeart/2005/8/layout/process1"/>
    <dgm:cxn modelId="{EFD3DA6B-235E-7D40-8EED-6C38E852FE9A}" type="presOf" srcId="{D39B65D1-8A2D-1847-86B0-EF27996E7D12}" destId="{EF5E90BA-FD84-2247-A203-07796CE3194E}" srcOrd="0" destOrd="0" presId="urn:microsoft.com/office/officeart/2005/8/layout/process1"/>
    <dgm:cxn modelId="{1C959F6F-03AE-414A-8DCC-ED24459C892D}" type="presOf" srcId="{1C14A794-FD06-E245-B442-550A9D1C5264}" destId="{CA76FB9C-661F-3D42-A59B-5425CAD14A87}" srcOrd="1" destOrd="0" presId="urn:microsoft.com/office/officeart/2005/8/layout/process1"/>
    <dgm:cxn modelId="{DC6804B2-92C1-9F45-A4E0-F5533110B9BE}" srcId="{50F40092-1A20-B94A-8206-963AE96497CB}" destId="{5150BE1C-791E-CB41-8B4D-7E3A1A0F6083}" srcOrd="0" destOrd="0" parTransId="{33B002B3-4DA5-8946-B3BB-8C8604F3D771}" sibTransId="{1C14A794-FD06-E245-B442-550A9D1C5264}"/>
    <dgm:cxn modelId="{250272C3-FEC6-D749-AF2C-96C45B1EA90D}" type="presOf" srcId="{1C14A794-FD06-E245-B442-550A9D1C5264}" destId="{B8CE67B5-39D7-DC4C-A5AA-D51D89C7D41E}" srcOrd="0" destOrd="0" presId="urn:microsoft.com/office/officeart/2005/8/layout/process1"/>
    <dgm:cxn modelId="{4DDE65E2-F795-694E-9702-38F3EF9C8EC6}" type="presOf" srcId="{D39B65D1-8A2D-1847-86B0-EF27996E7D12}" destId="{36DE427A-C615-344C-B695-19A1BF34FB21}" srcOrd="1" destOrd="0" presId="urn:microsoft.com/office/officeart/2005/8/layout/process1"/>
    <dgm:cxn modelId="{5A37E29B-41E8-004D-91BC-231BED8ACE9E}" type="presParOf" srcId="{360C415E-3269-C84B-A232-355A9CDB0F43}" destId="{7FFF21C8-E168-B14F-9251-249A40D8AAB4}" srcOrd="0" destOrd="0" presId="urn:microsoft.com/office/officeart/2005/8/layout/process1"/>
    <dgm:cxn modelId="{3C5FB7B5-0521-7543-AA85-FBE73D80BD2D}" type="presParOf" srcId="{360C415E-3269-C84B-A232-355A9CDB0F43}" destId="{B8CE67B5-39D7-DC4C-A5AA-D51D89C7D41E}" srcOrd="1" destOrd="0" presId="urn:microsoft.com/office/officeart/2005/8/layout/process1"/>
    <dgm:cxn modelId="{A7AB41E4-414E-4043-910D-1E76F630E9F0}" type="presParOf" srcId="{B8CE67B5-39D7-DC4C-A5AA-D51D89C7D41E}" destId="{CA76FB9C-661F-3D42-A59B-5425CAD14A87}" srcOrd="0" destOrd="0" presId="urn:microsoft.com/office/officeart/2005/8/layout/process1"/>
    <dgm:cxn modelId="{9C1D060E-A075-9640-9B80-182CE5400AEC}" type="presParOf" srcId="{360C415E-3269-C84B-A232-355A9CDB0F43}" destId="{412C8D76-9C29-7F41-8F97-736666B1FA26}" srcOrd="2" destOrd="0" presId="urn:microsoft.com/office/officeart/2005/8/layout/process1"/>
    <dgm:cxn modelId="{C40F397D-EAE6-B04A-B2FE-169B1BA2C95A}" type="presParOf" srcId="{360C415E-3269-C84B-A232-355A9CDB0F43}" destId="{EF5E90BA-FD84-2247-A203-07796CE3194E}" srcOrd="3" destOrd="0" presId="urn:microsoft.com/office/officeart/2005/8/layout/process1"/>
    <dgm:cxn modelId="{7FEF555A-C48B-2848-A6A5-E32B110DBFED}" type="presParOf" srcId="{EF5E90BA-FD84-2247-A203-07796CE3194E}" destId="{36DE427A-C615-344C-B695-19A1BF34FB21}" srcOrd="0" destOrd="0" presId="urn:microsoft.com/office/officeart/2005/8/layout/process1"/>
    <dgm:cxn modelId="{7D4CCB9B-A159-9942-B7A8-049CA4B221BF}" type="presParOf" srcId="{360C415E-3269-C84B-A232-355A9CDB0F43}" destId="{A0614A6A-DA9D-CB4F-B024-07AEAAC1298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CC217B-7E13-0F44-A137-88D4AFA3BF64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E327D19-7444-3A40-B64F-22E24A6587BB}">
      <dgm:prSet/>
      <dgm:spPr/>
      <dgm:t>
        <a:bodyPr/>
        <a:lstStyle/>
        <a:p>
          <a:r>
            <a:rPr lang="en-US" dirty="0"/>
            <a:t>January 2018</a:t>
          </a:r>
        </a:p>
        <a:p>
          <a:r>
            <a:rPr lang="en-US" dirty="0"/>
            <a:t> Environmental Scan &amp; Pilot College Applications Due</a:t>
          </a:r>
        </a:p>
      </dgm:t>
    </dgm:pt>
    <dgm:pt modelId="{BCE95CDD-D89A-3045-AA57-1F0CA7264278}" type="parTrans" cxnId="{DCC438D6-8699-0A4A-AACA-520D21F389AE}">
      <dgm:prSet/>
      <dgm:spPr/>
      <dgm:t>
        <a:bodyPr/>
        <a:lstStyle/>
        <a:p>
          <a:endParaRPr lang="en-US"/>
        </a:p>
      </dgm:t>
    </dgm:pt>
    <dgm:pt modelId="{B8DAA10B-7E64-B64F-9D7E-84533F51B1AF}" type="sibTrans" cxnId="{DCC438D6-8699-0A4A-AACA-520D21F389AE}">
      <dgm:prSet/>
      <dgm:spPr/>
      <dgm:t>
        <a:bodyPr/>
        <a:lstStyle/>
        <a:p>
          <a:endParaRPr lang="en-US"/>
        </a:p>
      </dgm:t>
    </dgm:pt>
    <dgm:pt modelId="{08509E98-E399-A549-AA80-DC3F8F630DF4}">
      <dgm:prSet/>
      <dgm:spPr/>
      <dgm:t>
        <a:bodyPr/>
        <a:lstStyle/>
        <a:p>
          <a:r>
            <a:rPr lang="en-US" dirty="0"/>
            <a:t>February 2018 </a:t>
          </a:r>
        </a:p>
        <a:p>
          <a:r>
            <a:rPr lang="en-US" dirty="0"/>
            <a:t>Pilot Colleges selected</a:t>
          </a:r>
        </a:p>
      </dgm:t>
    </dgm:pt>
    <dgm:pt modelId="{AA7B4F4E-3AE0-7F44-A19B-5E79E5F6B992}" type="parTrans" cxnId="{44D05D1C-3373-CD47-ACC2-11B3FA7F3577}">
      <dgm:prSet/>
      <dgm:spPr/>
      <dgm:t>
        <a:bodyPr/>
        <a:lstStyle/>
        <a:p>
          <a:endParaRPr lang="en-US"/>
        </a:p>
      </dgm:t>
    </dgm:pt>
    <dgm:pt modelId="{A17420E9-9C09-B843-A8C3-8E0CC21142B4}" type="sibTrans" cxnId="{44D05D1C-3373-CD47-ACC2-11B3FA7F3577}">
      <dgm:prSet/>
      <dgm:spPr/>
      <dgm:t>
        <a:bodyPr/>
        <a:lstStyle/>
        <a:p>
          <a:endParaRPr lang="en-US"/>
        </a:p>
      </dgm:t>
    </dgm:pt>
    <dgm:pt modelId="{6E78E25F-EF6C-9547-8D5D-81F4E381F3F9}">
      <dgm:prSet/>
      <dgm:spPr/>
      <dgm:t>
        <a:bodyPr/>
        <a:lstStyle/>
        <a:p>
          <a:r>
            <a:rPr lang="en-US" dirty="0"/>
            <a:t>February 2018</a:t>
          </a:r>
        </a:p>
        <a:p>
          <a:r>
            <a:rPr lang="en-US" dirty="0"/>
            <a:t> </a:t>
          </a:r>
          <a:r>
            <a:rPr lang="en-US" dirty="0" err="1"/>
            <a:t>IdeaScale</a:t>
          </a:r>
          <a:r>
            <a:rPr lang="en-US" dirty="0"/>
            <a:t> campaign</a:t>
          </a:r>
        </a:p>
      </dgm:t>
    </dgm:pt>
    <dgm:pt modelId="{605A8DE5-7DE8-7A41-A009-5383695E8DAD}" type="parTrans" cxnId="{5B8738F4-CA2F-4640-82C1-1A2A3623A766}">
      <dgm:prSet/>
      <dgm:spPr/>
      <dgm:t>
        <a:bodyPr/>
        <a:lstStyle/>
        <a:p>
          <a:endParaRPr lang="en-US"/>
        </a:p>
      </dgm:t>
    </dgm:pt>
    <dgm:pt modelId="{D39F4B17-FC90-4049-806F-39901C254292}" type="sibTrans" cxnId="{5B8738F4-CA2F-4640-82C1-1A2A3623A766}">
      <dgm:prSet/>
      <dgm:spPr/>
      <dgm:t>
        <a:bodyPr/>
        <a:lstStyle/>
        <a:p>
          <a:endParaRPr lang="en-US"/>
        </a:p>
      </dgm:t>
    </dgm:pt>
    <dgm:pt modelId="{34689EBC-5BE2-2B4D-8182-E2F19641CA98}" type="pres">
      <dgm:prSet presAssocID="{54CC217B-7E13-0F44-A137-88D4AFA3BF64}" presName="Name0" presStyleCnt="0">
        <dgm:presLayoutVars>
          <dgm:dir/>
          <dgm:resizeHandles val="exact"/>
        </dgm:presLayoutVars>
      </dgm:prSet>
      <dgm:spPr/>
    </dgm:pt>
    <dgm:pt modelId="{E34174DA-532B-7647-B9AA-F8968DE00015}" type="pres">
      <dgm:prSet presAssocID="{EE327D19-7444-3A40-B64F-22E24A6587BB}" presName="node" presStyleLbl="node1" presStyleIdx="0" presStyleCnt="3">
        <dgm:presLayoutVars>
          <dgm:bulletEnabled val="1"/>
        </dgm:presLayoutVars>
      </dgm:prSet>
      <dgm:spPr/>
    </dgm:pt>
    <dgm:pt modelId="{D99212F0-4BF0-BE41-B0E9-F44033E3D5B1}" type="pres">
      <dgm:prSet presAssocID="{B8DAA10B-7E64-B64F-9D7E-84533F51B1AF}" presName="sibTrans" presStyleLbl="sibTrans2D1" presStyleIdx="0" presStyleCnt="2"/>
      <dgm:spPr/>
    </dgm:pt>
    <dgm:pt modelId="{5D645EEE-B0C6-D54A-91FA-ECE7DED901E4}" type="pres">
      <dgm:prSet presAssocID="{B8DAA10B-7E64-B64F-9D7E-84533F51B1AF}" presName="connectorText" presStyleLbl="sibTrans2D1" presStyleIdx="0" presStyleCnt="2"/>
      <dgm:spPr/>
    </dgm:pt>
    <dgm:pt modelId="{E189D3EB-32FB-C44C-9761-3D2C20071E55}" type="pres">
      <dgm:prSet presAssocID="{08509E98-E399-A549-AA80-DC3F8F630DF4}" presName="node" presStyleLbl="node1" presStyleIdx="1" presStyleCnt="3">
        <dgm:presLayoutVars>
          <dgm:bulletEnabled val="1"/>
        </dgm:presLayoutVars>
      </dgm:prSet>
      <dgm:spPr/>
    </dgm:pt>
    <dgm:pt modelId="{ABBB23A5-E5D6-6E44-8CE3-8BA686FD961B}" type="pres">
      <dgm:prSet presAssocID="{A17420E9-9C09-B843-A8C3-8E0CC21142B4}" presName="sibTrans" presStyleLbl="sibTrans2D1" presStyleIdx="1" presStyleCnt="2"/>
      <dgm:spPr/>
    </dgm:pt>
    <dgm:pt modelId="{10D4C0E6-AA13-7741-92B0-54E9D8B0288E}" type="pres">
      <dgm:prSet presAssocID="{A17420E9-9C09-B843-A8C3-8E0CC21142B4}" presName="connectorText" presStyleLbl="sibTrans2D1" presStyleIdx="1" presStyleCnt="2"/>
      <dgm:spPr/>
    </dgm:pt>
    <dgm:pt modelId="{D2532A11-FFDD-FA47-801C-0AB73C121DAF}" type="pres">
      <dgm:prSet presAssocID="{6E78E25F-EF6C-9547-8D5D-81F4E381F3F9}" presName="node" presStyleLbl="node1" presStyleIdx="2" presStyleCnt="3">
        <dgm:presLayoutVars>
          <dgm:bulletEnabled val="1"/>
        </dgm:presLayoutVars>
      </dgm:prSet>
      <dgm:spPr/>
    </dgm:pt>
  </dgm:ptLst>
  <dgm:cxnLst>
    <dgm:cxn modelId="{023D510D-40EA-9D41-9817-09E76DA85F2E}" type="presOf" srcId="{08509E98-E399-A549-AA80-DC3F8F630DF4}" destId="{E189D3EB-32FB-C44C-9761-3D2C20071E55}" srcOrd="0" destOrd="0" presId="urn:microsoft.com/office/officeart/2005/8/layout/process1"/>
    <dgm:cxn modelId="{44D05D1C-3373-CD47-ACC2-11B3FA7F3577}" srcId="{54CC217B-7E13-0F44-A137-88D4AFA3BF64}" destId="{08509E98-E399-A549-AA80-DC3F8F630DF4}" srcOrd="1" destOrd="0" parTransId="{AA7B4F4E-3AE0-7F44-A19B-5E79E5F6B992}" sibTransId="{A17420E9-9C09-B843-A8C3-8E0CC21142B4}"/>
    <dgm:cxn modelId="{444D3757-FAEC-8747-BB3F-1662B9CCD871}" type="presOf" srcId="{EE327D19-7444-3A40-B64F-22E24A6587BB}" destId="{E34174DA-532B-7647-B9AA-F8968DE00015}" srcOrd="0" destOrd="0" presId="urn:microsoft.com/office/officeart/2005/8/layout/process1"/>
    <dgm:cxn modelId="{E5C3FF5A-BE88-3C43-99A1-A47CC5362605}" type="presOf" srcId="{B8DAA10B-7E64-B64F-9D7E-84533F51B1AF}" destId="{D99212F0-4BF0-BE41-B0E9-F44033E3D5B1}" srcOrd="0" destOrd="0" presId="urn:microsoft.com/office/officeart/2005/8/layout/process1"/>
    <dgm:cxn modelId="{7AF92F6C-9B4B-B049-A2F6-B7C2F1FCF680}" type="presOf" srcId="{6E78E25F-EF6C-9547-8D5D-81F4E381F3F9}" destId="{D2532A11-FFDD-FA47-801C-0AB73C121DAF}" srcOrd="0" destOrd="0" presId="urn:microsoft.com/office/officeart/2005/8/layout/process1"/>
    <dgm:cxn modelId="{7FFF9E73-8294-D949-9964-B688779B47E5}" type="presOf" srcId="{B8DAA10B-7E64-B64F-9D7E-84533F51B1AF}" destId="{5D645EEE-B0C6-D54A-91FA-ECE7DED901E4}" srcOrd="1" destOrd="0" presId="urn:microsoft.com/office/officeart/2005/8/layout/process1"/>
    <dgm:cxn modelId="{D8A6557E-6DF8-214F-84DA-6BBED18C06D9}" type="presOf" srcId="{A17420E9-9C09-B843-A8C3-8E0CC21142B4}" destId="{ABBB23A5-E5D6-6E44-8CE3-8BA686FD961B}" srcOrd="0" destOrd="0" presId="urn:microsoft.com/office/officeart/2005/8/layout/process1"/>
    <dgm:cxn modelId="{7B7C2EA6-23B6-A443-BCB3-DE5136CC2205}" type="presOf" srcId="{54CC217B-7E13-0F44-A137-88D4AFA3BF64}" destId="{34689EBC-5BE2-2B4D-8182-E2F19641CA98}" srcOrd="0" destOrd="0" presId="urn:microsoft.com/office/officeart/2005/8/layout/process1"/>
    <dgm:cxn modelId="{D2918CC9-E097-2143-9559-77EBBF58F479}" type="presOf" srcId="{A17420E9-9C09-B843-A8C3-8E0CC21142B4}" destId="{10D4C0E6-AA13-7741-92B0-54E9D8B0288E}" srcOrd="1" destOrd="0" presId="urn:microsoft.com/office/officeart/2005/8/layout/process1"/>
    <dgm:cxn modelId="{DCC438D6-8699-0A4A-AACA-520D21F389AE}" srcId="{54CC217B-7E13-0F44-A137-88D4AFA3BF64}" destId="{EE327D19-7444-3A40-B64F-22E24A6587BB}" srcOrd="0" destOrd="0" parTransId="{BCE95CDD-D89A-3045-AA57-1F0CA7264278}" sibTransId="{B8DAA10B-7E64-B64F-9D7E-84533F51B1AF}"/>
    <dgm:cxn modelId="{5B8738F4-CA2F-4640-82C1-1A2A3623A766}" srcId="{54CC217B-7E13-0F44-A137-88D4AFA3BF64}" destId="{6E78E25F-EF6C-9547-8D5D-81F4E381F3F9}" srcOrd="2" destOrd="0" parTransId="{605A8DE5-7DE8-7A41-A009-5383695E8DAD}" sibTransId="{D39F4B17-FC90-4049-806F-39901C254292}"/>
    <dgm:cxn modelId="{0B62ABDB-0549-A746-8F58-ED18322E7097}" type="presParOf" srcId="{34689EBC-5BE2-2B4D-8182-E2F19641CA98}" destId="{E34174DA-532B-7647-B9AA-F8968DE00015}" srcOrd="0" destOrd="0" presId="urn:microsoft.com/office/officeart/2005/8/layout/process1"/>
    <dgm:cxn modelId="{8F0E9D27-489D-A248-BD75-6447D4E5CE6C}" type="presParOf" srcId="{34689EBC-5BE2-2B4D-8182-E2F19641CA98}" destId="{D99212F0-4BF0-BE41-B0E9-F44033E3D5B1}" srcOrd="1" destOrd="0" presId="urn:microsoft.com/office/officeart/2005/8/layout/process1"/>
    <dgm:cxn modelId="{3C73C2D1-CC16-0B4E-A067-8ED5F03FC776}" type="presParOf" srcId="{D99212F0-4BF0-BE41-B0E9-F44033E3D5B1}" destId="{5D645EEE-B0C6-D54A-91FA-ECE7DED901E4}" srcOrd="0" destOrd="0" presId="urn:microsoft.com/office/officeart/2005/8/layout/process1"/>
    <dgm:cxn modelId="{82F6E262-CF36-0B47-813F-A6B213925549}" type="presParOf" srcId="{34689EBC-5BE2-2B4D-8182-E2F19641CA98}" destId="{E189D3EB-32FB-C44C-9761-3D2C20071E55}" srcOrd="2" destOrd="0" presId="urn:microsoft.com/office/officeart/2005/8/layout/process1"/>
    <dgm:cxn modelId="{5601AFA4-977C-9E44-A9D8-CACAFB0422B2}" type="presParOf" srcId="{34689EBC-5BE2-2B4D-8182-E2F19641CA98}" destId="{ABBB23A5-E5D6-6E44-8CE3-8BA686FD961B}" srcOrd="3" destOrd="0" presId="urn:microsoft.com/office/officeart/2005/8/layout/process1"/>
    <dgm:cxn modelId="{A9DF9867-D1DE-D743-9DF8-182F1EA75D9E}" type="presParOf" srcId="{ABBB23A5-E5D6-6E44-8CE3-8BA686FD961B}" destId="{10D4C0E6-AA13-7741-92B0-54E9D8B0288E}" srcOrd="0" destOrd="0" presId="urn:microsoft.com/office/officeart/2005/8/layout/process1"/>
    <dgm:cxn modelId="{A6C66C24-C801-0742-814F-6E4B2E852A93}" type="presParOf" srcId="{34689EBC-5BE2-2B4D-8182-E2F19641CA98}" destId="{D2532A11-FFDD-FA47-801C-0AB73C121DA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0F40092-1A20-B94A-8206-963AE96497CB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150BE1C-791E-CB41-8B4D-7E3A1A0F6083}">
      <dgm:prSet/>
      <dgm:spPr/>
      <dgm:t>
        <a:bodyPr/>
        <a:lstStyle/>
        <a:p>
          <a:r>
            <a:rPr lang="en-US" dirty="0"/>
            <a:t>February 2018</a:t>
          </a:r>
        </a:p>
        <a:p>
          <a:r>
            <a:rPr lang="en-US" dirty="0"/>
            <a:t>Pilot College    Kick-off Meeting</a:t>
          </a:r>
        </a:p>
      </dgm:t>
    </dgm:pt>
    <dgm:pt modelId="{33B002B3-4DA5-8946-B3BB-8C8604F3D771}" type="parTrans" cxnId="{DC6804B2-92C1-9F45-A4E0-F5533110B9BE}">
      <dgm:prSet/>
      <dgm:spPr/>
      <dgm:t>
        <a:bodyPr/>
        <a:lstStyle/>
        <a:p>
          <a:endParaRPr lang="en-US"/>
        </a:p>
      </dgm:t>
    </dgm:pt>
    <dgm:pt modelId="{1C14A794-FD06-E245-B442-550A9D1C5264}" type="sibTrans" cxnId="{DC6804B2-92C1-9F45-A4E0-F5533110B9BE}">
      <dgm:prSet/>
      <dgm:spPr/>
      <dgm:t>
        <a:bodyPr/>
        <a:lstStyle/>
        <a:p>
          <a:endParaRPr lang="en-US"/>
        </a:p>
      </dgm:t>
    </dgm:pt>
    <dgm:pt modelId="{50B0F3BE-1003-9042-9E58-B06896E15C6B}">
      <dgm:prSet/>
      <dgm:spPr/>
      <dgm:t>
        <a:bodyPr/>
        <a:lstStyle/>
        <a:p>
          <a:r>
            <a:rPr lang="en-US" dirty="0"/>
            <a:t>February 2018 </a:t>
          </a:r>
        </a:p>
        <a:p>
          <a:r>
            <a:rPr lang="en-US" dirty="0"/>
            <a:t>LSP Webinars</a:t>
          </a:r>
        </a:p>
      </dgm:t>
    </dgm:pt>
    <dgm:pt modelId="{F118E124-D28B-614F-8C6A-11BB09639D51}" type="parTrans" cxnId="{1E8D5330-5114-D04B-9CF3-CAC599EAE35E}">
      <dgm:prSet/>
      <dgm:spPr/>
      <dgm:t>
        <a:bodyPr/>
        <a:lstStyle/>
        <a:p>
          <a:endParaRPr lang="en-US"/>
        </a:p>
      </dgm:t>
    </dgm:pt>
    <dgm:pt modelId="{D39B65D1-8A2D-1847-86B0-EF27996E7D12}" type="sibTrans" cxnId="{1E8D5330-5114-D04B-9CF3-CAC599EAE35E}">
      <dgm:prSet/>
      <dgm:spPr/>
      <dgm:t>
        <a:bodyPr/>
        <a:lstStyle/>
        <a:p>
          <a:endParaRPr lang="en-US"/>
        </a:p>
      </dgm:t>
    </dgm:pt>
    <dgm:pt modelId="{FC63CA59-3CB7-614E-B015-4B4184CBBE1A}">
      <dgm:prSet/>
      <dgm:spPr/>
      <dgm:t>
        <a:bodyPr/>
        <a:lstStyle/>
        <a:p>
          <a:r>
            <a:rPr lang="en-US" dirty="0"/>
            <a:t>February 2018</a:t>
          </a:r>
        </a:p>
        <a:p>
          <a:r>
            <a:rPr lang="en-US" dirty="0"/>
            <a:t> RFP finalized with full committee</a:t>
          </a:r>
        </a:p>
      </dgm:t>
    </dgm:pt>
    <dgm:pt modelId="{B14991C5-B019-D942-9960-8F3471099828}" type="parTrans" cxnId="{5FE7D435-1FD1-8447-99D6-4E336FB7EB3B}">
      <dgm:prSet/>
      <dgm:spPr/>
      <dgm:t>
        <a:bodyPr/>
        <a:lstStyle/>
        <a:p>
          <a:endParaRPr lang="en-US"/>
        </a:p>
      </dgm:t>
    </dgm:pt>
    <dgm:pt modelId="{0A0DF2DA-41ED-7347-BDE6-B3CE39700676}" type="sibTrans" cxnId="{5FE7D435-1FD1-8447-99D6-4E336FB7EB3B}">
      <dgm:prSet/>
      <dgm:spPr/>
      <dgm:t>
        <a:bodyPr/>
        <a:lstStyle/>
        <a:p>
          <a:endParaRPr lang="en-US"/>
        </a:p>
      </dgm:t>
    </dgm:pt>
    <dgm:pt modelId="{360C415E-3269-C84B-A232-355A9CDB0F43}" type="pres">
      <dgm:prSet presAssocID="{50F40092-1A20-B94A-8206-963AE96497CB}" presName="Name0" presStyleCnt="0">
        <dgm:presLayoutVars>
          <dgm:dir/>
          <dgm:resizeHandles val="exact"/>
        </dgm:presLayoutVars>
      </dgm:prSet>
      <dgm:spPr/>
    </dgm:pt>
    <dgm:pt modelId="{7FFF21C8-E168-B14F-9251-249A40D8AAB4}" type="pres">
      <dgm:prSet presAssocID="{5150BE1C-791E-CB41-8B4D-7E3A1A0F6083}" presName="node" presStyleLbl="node1" presStyleIdx="0" presStyleCnt="3">
        <dgm:presLayoutVars>
          <dgm:bulletEnabled val="1"/>
        </dgm:presLayoutVars>
      </dgm:prSet>
      <dgm:spPr/>
    </dgm:pt>
    <dgm:pt modelId="{B8CE67B5-39D7-DC4C-A5AA-D51D89C7D41E}" type="pres">
      <dgm:prSet presAssocID="{1C14A794-FD06-E245-B442-550A9D1C5264}" presName="sibTrans" presStyleLbl="sibTrans2D1" presStyleIdx="0" presStyleCnt="2"/>
      <dgm:spPr/>
    </dgm:pt>
    <dgm:pt modelId="{CA76FB9C-661F-3D42-A59B-5425CAD14A87}" type="pres">
      <dgm:prSet presAssocID="{1C14A794-FD06-E245-B442-550A9D1C5264}" presName="connectorText" presStyleLbl="sibTrans2D1" presStyleIdx="0" presStyleCnt="2"/>
      <dgm:spPr/>
    </dgm:pt>
    <dgm:pt modelId="{412C8D76-9C29-7F41-8F97-736666B1FA26}" type="pres">
      <dgm:prSet presAssocID="{50B0F3BE-1003-9042-9E58-B06896E15C6B}" presName="node" presStyleLbl="node1" presStyleIdx="1" presStyleCnt="3">
        <dgm:presLayoutVars>
          <dgm:bulletEnabled val="1"/>
        </dgm:presLayoutVars>
      </dgm:prSet>
      <dgm:spPr/>
    </dgm:pt>
    <dgm:pt modelId="{EF5E90BA-FD84-2247-A203-07796CE3194E}" type="pres">
      <dgm:prSet presAssocID="{D39B65D1-8A2D-1847-86B0-EF27996E7D12}" presName="sibTrans" presStyleLbl="sibTrans2D1" presStyleIdx="1" presStyleCnt="2"/>
      <dgm:spPr/>
    </dgm:pt>
    <dgm:pt modelId="{36DE427A-C615-344C-B695-19A1BF34FB21}" type="pres">
      <dgm:prSet presAssocID="{D39B65D1-8A2D-1847-86B0-EF27996E7D12}" presName="connectorText" presStyleLbl="sibTrans2D1" presStyleIdx="1" presStyleCnt="2"/>
      <dgm:spPr/>
    </dgm:pt>
    <dgm:pt modelId="{A0614A6A-DA9D-CB4F-B024-07AEAAC12987}" type="pres">
      <dgm:prSet presAssocID="{FC63CA59-3CB7-614E-B015-4B4184CBBE1A}" presName="node" presStyleLbl="node1" presStyleIdx="2" presStyleCnt="3">
        <dgm:presLayoutVars>
          <dgm:bulletEnabled val="1"/>
        </dgm:presLayoutVars>
      </dgm:prSet>
      <dgm:spPr/>
    </dgm:pt>
  </dgm:ptLst>
  <dgm:cxnLst>
    <dgm:cxn modelId="{9D0C090E-BE3C-294A-B8EE-7401615FD95B}" type="presOf" srcId="{5150BE1C-791E-CB41-8B4D-7E3A1A0F6083}" destId="{7FFF21C8-E168-B14F-9251-249A40D8AAB4}" srcOrd="0" destOrd="0" presId="urn:microsoft.com/office/officeart/2005/8/layout/process1"/>
    <dgm:cxn modelId="{87EE111C-772D-D141-9999-3088ADFE48E5}" type="presOf" srcId="{50B0F3BE-1003-9042-9E58-B06896E15C6B}" destId="{412C8D76-9C29-7F41-8F97-736666B1FA26}" srcOrd="0" destOrd="0" presId="urn:microsoft.com/office/officeart/2005/8/layout/process1"/>
    <dgm:cxn modelId="{333E612A-6490-B44A-AF17-F273474F5861}" type="presOf" srcId="{FC63CA59-3CB7-614E-B015-4B4184CBBE1A}" destId="{A0614A6A-DA9D-CB4F-B024-07AEAAC12987}" srcOrd="0" destOrd="0" presId="urn:microsoft.com/office/officeart/2005/8/layout/process1"/>
    <dgm:cxn modelId="{1E8D5330-5114-D04B-9CF3-CAC599EAE35E}" srcId="{50F40092-1A20-B94A-8206-963AE96497CB}" destId="{50B0F3BE-1003-9042-9E58-B06896E15C6B}" srcOrd="1" destOrd="0" parTransId="{F118E124-D28B-614F-8C6A-11BB09639D51}" sibTransId="{D39B65D1-8A2D-1847-86B0-EF27996E7D12}"/>
    <dgm:cxn modelId="{5FE7D435-1FD1-8447-99D6-4E336FB7EB3B}" srcId="{50F40092-1A20-B94A-8206-963AE96497CB}" destId="{FC63CA59-3CB7-614E-B015-4B4184CBBE1A}" srcOrd="2" destOrd="0" parTransId="{B14991C5-B019-D942-9960-8F3471099828}" sibTransId="{0A0DF2DA-41ED-7347-BDE6-B3CE39700676}"/>
    <dgm:cxn modelId="{9E117F60-3783-5E4D-B095-D42A6D8A63A0}" type="presOf" srcId="{50F40092-1A20-B94A-8206-963AE96497CB}" destId="{360C415E-3269-C84B-A232-355A9CDB0F43}" srcOrd="0" destOrd="0" presId="urn:microsoft.com/office/officeart/2005/8/layout/process1"/>
    <dgm:cxn modelId="{EFD3DA6B-235E-7D40-8EED-6C38E852FE9A}" type="presOf" srcId="{D39B65D1-8A2D-1847-86B0-EF27996E7D12}" destId="{EF5E90BA-FD84-2247-A203-07796CE3194E}" srcOrd="0" destOrd="0" presId="urn:microsoft.com/office/officeart/2005/8/layout/process1"/>
    <dgm:cxn modelId="{1C959F6F-03AE-414A-8DCC-ED24459C892D}" type="presOf" srcId="{1C14A794-FD06-E245-B442-550A9D1C5264}" destId="{CA76FB9C-661F-3D42-A59B-5425CAD14A87}" srcOrd="1" destOrd="0" presId="urn:microsoft.com/office/officeart/2005/8/layout/process1"/>
    <dgm:cxn modelId="{DC6804B2-92C1-9F45-A4E0-F5533110B9BE}" srcId="{50F40092-1A20-B94A-8206-963AE96497CB}" destId="{5150BE1C-791E-CB41-8B4D-7E3A1A0F6083}" srcOrd="0" destOrd="0" parTransId="{33B002B3-4DA5-8946-B3BB-8C8604F3D771}" sibTransId="{1C14A794-FD06-E245-B442-550A9D1C5264}"/>
    <dgm:cxn modelId="{250272C3-FEC6-D749-AF2C-96C45B1EA90D}" type="presOf" srcId="{1C14A794-FD06-E245-B442-550A9D1C5264}" destId="{B8CE67B5-39D7-DC4C-A5AA-D51D89C7D41E}" srcOrd="0" destOrd="0" presId="urn:microsoft.com/office/officeart/2005/8/layout/process1"/>
    <dgm:cxn modelId="{4DDE65E2-F795-694E-9702-38F3EF9C8EC6}" type="presOf" srcId="{D39B65D1-8A2D-1847-86B0-EF27996E7D12}" destId="{36DE427A-C615-344C-B695-19A1BF34FB21}" srcOrd="1" destOrd="0" presId="urn:microsoft.com/office/officeart/2005/8/layout/process1"/>
    <dgm:cxn modelId="{5A37E29B-41E8-004D-91BC-231BED8ACE9E}" type="presParOf" srcId="{360C415E-3269-C84B-A232-355A9CDB0F43}" destId="{7FFF21C8-E168-B14F-9251-249A40D8AAB4}" srcOrd="0" destOrd="0" presId="urn:microsoft.com/office/officeart/2005/8/layout/process1"/>
    <dgm:cxn modelId="{3C5FB7B5-0521-7543-AA85-FBE73D80BD2D}" type="presParOf" srcId="{360C415E-3269-C84B-A232-355A9CDB0F43}" destId="{B8CE67B5-39D7-DC4C-A5AA-D51D89C7D41E}" srcOrd="1" destOrd="0" presId="urn:microsoft.com/office/officeart/2005/8/layout/process1"/>
    <dgm:cxn modelId="{A7AB41E4-414E-4043-910D-1E76F630E9F0}" type="presParOf" srcId="{B8CE67B5-39D7-DC4C-A5AA-D51D89C7D41E}" destId="{CA76FB9C-661F-3D42-A59B-5425CAD14A87}" srcOrd="0" destOrd="0" presId="urn:microsoft.com/office/officeart/2005/8/layout/process1"/>
    <dgm:cxn modelId="{9C1D060E-A075-9640-9B80-182CE5400AEC}" type="presParOf" srcId="{360C415E-3269-C84B-A232-355A9CDB0F43}" destId="{412C8D76-9C29-7F41-8F97-736666B1FA26}" srcOrd="2" destOrd="0" presId="urn:microsoft.com/office/officeart/2005/8/layout/process1"/>
    <dgm:cxn modelId="{C40F397D-EAE6-B04A-B2FE-169B1BA2C95A}" type="presParOf" srcId="{360C415E-3269-C84B-A232-355A9CDB0F43}" destId="{EF5E90BA-FD84-2247-A203-07796CE3194E}" srcOrd="3" destOrd="0" presId="urn:microsoft.com/office/officeart/2005/8/layout/process1"/>
    <dgm:cxn modelId="{7FEF555A-C48B-2848-A6A5-E32B110DBFED}" type="presParOf" srcId="{EF5E90BA-FD84-2247-A203-07796CE3194E}" destId="{36DE427A-C615-344C-B695-19A1BF34FB21}" srcOrd="0" destOrd="0" presId="urn:microsoft.com/office/officeart/2005/8/layout/process1"/>
    <dgm:cxn modelId="{7D4CCB9B-A159-9942-B7A8-049CA4B221BF}" type="presParOf" srcId="{360C415E-3269-C84B-A232-355A9CDB0F43}" destId="{A0614A6A-DA9D-CB4F-B024-07AEAAC1298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EAF0E-B375-B846-A87B-C4C4D3F37014}">
      <dsp:nvSpPr>
        <dsp:cNvPr id="0" name=""/>
        <dsp:cNvSpPr/>
      </dsp:nvSpPr>
      <dsp:spPr>
        <a:xfrm>
          <a:off x="1346227" y="41492"/>
          <a:ext cx="1991635" cy="1991635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solidFill>
                <a:schemeClr val="accent4"/>
              </a:solidFill>
              <a:latin typeface="Arial Narrow" panose="020B0604020202020204" pitchFamily="34" charset="0"/>
              <a:cs typeface="Arial Narrow" panose="020B0604020202020204" pitchFamily="34" charset="0"/>
            </a:rPr>
            <a:t>CCL Task Force</a:t>
          </a:r>
        </a:p>
      </dsp:txBody>
      <dsp:txXfrm>
        <a:off x="1611779" y="390028"/>
        <a:ext cx="1460532" cy="896236"/>
      </dsp:txXfrm>
    </dsp:sp>
    <dsp:sp modelId="{98F036A1-C419-2043-9123-5F355F9FEAC6}">
      <dsp:nvSpPr>
        <dsp:cNvPr id="0" name=""/>
        <dsp:cNvSpPr/>
      </dsp:nvSpPr>
      <dsp:spPr>
        <a:xfrm>
          <a:off x="2064876" y="1286264"/>
          <a:ext cx="1991635" cy="1991635"/>
        </a:xfrm>
        <a:prstGeom prst="ellipse">
          <a:avLst/>
        </a:prstGeom>
        <a:solidFill>
          <a:schemeClr val="accent3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i="0" kern="1200" dirty="0">
              <a:solidFill>
                <a:schemeClr val="accent4"/>
              </a:solidFill>
              <a:latin typeface="Arial Narrow" panose="020B0604020202020204" pitchFamily="34" charset="0"/>
              <a:cs typeface="Arial Narrow" panose="020B0604020202020204" pitchFamily="34" charset="0"/>
            </a:rPr>
            <a:t>CCCTC</a:t>
          </a:r>
        </a:p>
      </dsp:txBody>
      <dsp:txXfrm>
        <a:off x="2673984" y="1800770"/>
        <a:ext cx="1194981" cy="1095399"/>
      </dsp:txXfrm>
    </dsp:sp>
    <dsp:sp modelId="{052F7383-AF6A-0246-90EE-61F2DCDAAC3E}">
      <dsp:nvSpPr>
        <dsp:cNvPr id="0" name=""/>
        <dsp:cNvSpPr/>
      </dsp:nvSpPr>
      <dsp:spPr>
        <a:xfrm>
          <a:off x="627579" y="1286264"/>
          <a:ext cx="1991635" cy="1991635"/>
        </a:xfrm>
        <a:prstGeom prst="ellipse">
          <a:avLst/>
        </a:prstGeom>
        <a:solidFill>
          <a:schemeClr val="accent6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i="0" kern="1200" dirty="0">
              <a:solidFill>
                <a:schemeClr val="accent4"/>
              </a:solidFill>
              <a:latin typeface="Arial Narrow" panose="020B0604020202020204" pitchFamily="34" charset="0"/>
              <a:cs typeface="Arial Narrow" panose="020B0604020202020204" pitchFamily="34" charset="0"/>
            </a:rPr>
            <a:t>CCCCO</a:t>
          </a:r>
          <a:endParaRPr lang="en-US" sz="3100" kern="1200" dirty="0">
            <a:solidFill>
              <a:schemeClr val="accent4"/>
            </a:solidFill>
          </a:endParaRPr>
        </a:p>
      </dsp:txBody>
      <dsp:txXfrm>
        <a:off x="815124" y="1800770"/>
        <a:ext cx="1194981" cy="10953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174DA-532B-7647-B9AA-F8968DE00015}">
      <dsp:nvSpPr>
        <dsp:cNvPr id="0" name=""/>
        <dsp:cNvSpPr/>
      </dsp:nvSpPr>
      <dsp:spPr>
        <a:xfrm>
          <a:off x="7505" y="381538"/>
          <a:ext cx="2243238" cy="1345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March 2, 2018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RPF Released</a:t>
          </a:r>
        </a:p>
      </dsp:txBody>
      <dsp:txXfrm>
        <a:off x="46926" y="420959"/>
        <a:ext cx="2164396" cy="1267100"/>
      </dsp:txXfrm>
    </dsp:sp>
    <dsp:sp modelId="{D99212F0-4BF0-BE41-B0E9-F44033E3D5B1}">
      <dsp:nvSpPr>
        <dsp:cNvPr id="0" name=""/>
        <dsp:cNvSpPr/>
      </dsp:nvSpPr>
      <dsp:spPr>
        <a:xfrm>
          <a:off x="2475067" y="776348"/>
          <a:ext cx="475566" cy="55632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475067" y="887613"/>
        <a:ext cx="332896" cy="333793"/>
      </dsp:txXfrm>
    </dsp:sp>
    <dsp:sp modelId="{E189D3EB-32FB-C44C-9761-3D2C20071E55}">
      <dsp:nvSpPr>
        <dsp:cNvPr id="0" name=""/>
        <dsp:cNvSpPr/>
      </dsp:nvSpPr>
      <dsp:spPr>
        <a:xfrm>
          <a:off x="3148038" y="381538"/>
          <a:ext cx="2243238" cy="1345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March 30, 2018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RPF Responses Due</a:t>
          </a:r>
        </a:p>
      </dsp:txBody>
      <dsp:txXfrm>
        <a:off x="3187459" y="420959"/>
        <a:ext cx="2164396" cy="1267100"/>
      </dsp:txXfrm>
    </dsp:sp>
    <dsp:sp modelId="{ABBB23A5-E5D6-6E44-8CE3-8BA686FD961B}">
      <dsp:nvSpPr>
        <dsp:cNvPr id="0" name=""/>
        <dsp:cNvSpPr/>
      </dsp:nvSpPr>
      <dsp:spPr>
        <a:xfrm>
          <a:off x="5615600" y="776348"/>
          <a:ext cx="475566" cy="55632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615600" y="887613"/>
        <a:ext cx="332896" cy="333793"/>
      </dsp:txXfrm>
    </dsp:sp>
    <dsp:sp modelId="{D2532A11-FFDD-FA47-801C-0AB73C121DAF}">
      <dsp:nvSpPr>
        <dsp:cNvPr id="0" name=""/>
        <dsp:cNvSpPr/>
      </dsp:nvSpPr>
      <dsp:spPr>
        <a:xfrm>
          <a:off x="6288571" y="381538"/>
          <a:ext cx="2243238" cy="1345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April 9-12, 2018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Vendor Demos</a:t>
          </a:r>
        </a:p>
      </dsp:txBody>
      <dsp:txXfrm>
        <a:off x="6327992" y="420959"/>
        <a:ext cx="2164396" cy="12671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F21C8-E168-B14F-9251-249A40D8AAB4}">
      <dsp:nvSpPr>
        <dsp:cNvPr id="0" name=""/>
        <dsp:cNvSpPr/>
      </dsp:nvSpPr>
      <dsp:spPr>
        <a:xfrm>
          <a:off x="7357" y="217430"/>
          <a:ext cx="2199109" cy="13194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April 13, 2018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Intent to Award</a:t>
          </a:r>
        </a:p>
      </dsp:txBody>
      <dsp:txXfrm>
        <a:off x="46003" y="256076"/>
        <a:ext cx="2121817" cy="1242173"/>
      </dsp:txXfrm>
    </dsp:sp>
    <dsp:sp modelId="{B8CE67B5-39D7-DC4C-A5AA-D51D89C7D41E}">
      <dsp:nvSpPr>
        <dsp:cNvPr id="0" name=""/>
        <dsp:cNvSpPr/>
      </dsp:nvSpPr>
      <dsp:spPr>
        <a:xfrm>
          <a:off x="2426377" y="604473"/>
          <a:ext cx="466211" cy="54537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426377" y="713549"/>
        <a:ext cx="326348" cy="327227"/>
      </dsp:txXfrm>
    </dsp:sp>
    <dsp:sp modelId="{412C8D76-9C29-7F41-8F97-736666B1FA26}">
      <dsp:nvSpPr>
        <dsp:cNvPr id="0" name=""/>
        <dsp:cNvSpPr/>
      </dsp:nvSpPr>
      <dsp:spPr>
        <a:xfrm>
          <a:off x="3086110" y="217430"/>
          <a:ext cx="2199109" cy="13194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May 2018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Recommendation to BGCCD Board</a:t>
          </a:r>
        </a:p>
      </dsp:txBody>
      <dsp:txXfrm>
        <a:off x="3124756" y="256076"/>
        <a:ext cx="2121817" cy="1242173"/>
      </dsp:txXfrm>
    </dsp:sp>
    <dsp:sp modelId="{EF5E90BA-FD84-2247-A203-07796CE3194E}">
      <dsp:nvSpPr>
        <dsp:cNvPr id="0" name=""/>
        <dsp:cNvSpPr/>
      </dsp:nvSpPr>
      <dsp:spPr>
        <a:xfrm>
          <a:off x="5505131" y="604473"/>
          <a:ext cx="466211" cy="54537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5505131" y="713549"/>
        <a:ext cx="326348" cy="327227"/>
      </dsp:txXfrm>
    </dsp:sp>
    <dsp:sp modelId="{A0614A6A-DA9D-CB4F-B024-07AEAAC12987}">
      <dsp:nvSpPr>
        <dsp:cNvPr id="0" name=""/>
        <dsp:cNvSpPr/>
      </dsp:nvSpPr>
      <dsp:spPr>
        <a:xfrm>
          <a:off x="6164863" y="217430"/>
          <a:ext cx="2199109" cy="13194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June 2018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 Contract Signed </a:t>
          </a:r>
        </a:p>
      </dsp:txBody>
      <dsp:txXfrm>
        <a:off x="6203509" y="256076"/>
        <a:ext cx="2121817" cy="124217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F55C3-ACA5-8744-B503-C7CF7D799CBE}">
      <dsp:nvSpPr>
        <dsp:cNvPr id="0" name=""/>
        <dsp:cNvSpPr/>
      </dsp:nvSpPr>
      <dsp:spPr>
        <a:xfrm>
          <a:off x="2369" y="290249"/>
          <a:ext cx="1880042" cy="11280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Changed User Expectations</a:t>
          </a:r>
        </a:p>
      </dsp:txBody>
      <dsp:txXfrm>
        <a:off x="2369" y="290249"/>
        <a:ext cx="1880042" cy="1128025"/>
      </dsp:txXfrm>
    </dsp:sp>
    <dsp:sp modelId="{4961FB45-609C-9149-9304-F510045470A8}">
      <dsp:nvSpPr>
        <dsp:cNvPr id="0" name=""/>
        <dsp:cNvSpPr/>
      </dsp:nvSpPr>
      <dsp:spPr>
        <a:xfrm>
          <a:off x="2070416" y="290249"/>
          <a:ext cx="1880042" cy="1128025"/>
        </a:xfrm>
        <a:prstGeom prst="rect">
          <a:avLst/>
        </a:prstGeom>
        <a:solidFill>
          <a:schemeClr val="accent3">
            <a:hueOff val="43069"/>
            <a:satOff val="10815"/>
            <a:lumOff val="-44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Changing Practices and Staff Use</a:t>
          </a:r>
        </a:p>
      </dsp:txBody>
      <dsp:txXfrm>
        <a:off x="2070416" y="290249"/>
        <a:ext cx="1880042" cy="1128025"/>
      </dsp:txXfrm>
    </dsp:sp>
    <dsp:sp modelId="{D4CDF3E6-B4F8-6E43-A901-B1A594D1F163}">
      <dsp:nvSpPr>
        <dsp:cNvPr id="0" name=""/>
        <dsp:cNvSpPr/>
      </dsp:nvSpPr>
      <dsp:spPr>
        <a:xfrm>
          <a:off x="4138463" y="290249"/>
          <a:ext cx="1880042" cy="1128025"/>
        </a:xfrm>
        <a:prstGeom prst="rect">
          <a:avLst/>
        </a:prstGeom>
        <a:solidFill>
          <a:schemeClr val="accent3">
            <a:hueOff val="86138"/>
            <a:satOff val="21630"/>
            <a:lumOff val="-89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Easier and More Productive Staff Use</a:t>
          </a:r>
        </a:p>
      </dsp:txBody>
      <dsp:txXfrm>
        <a:off x="4138463" y="290249"/>
        <a:ext cx="1880042" cy="1128025"/>
      </dsp:txXfrm>
    </dsp:sp>
    <dsp:sp modelId="{FF97FEF6-3F4F-544F-87D2-FED2B98FF016}">
      <dsp:nvSpPr>
        <dsp:cNvPr id="0" name=""/>
        <dsp:cNvSpPr/>
      </dsp:nvSpPr>
      <dsp:spPr>
        <a:xfrm>
          <a:off x="6206510" y="290249"/>
          <a:ext cx="1880042" cy="1128025"/>
        </a:xfrm>
        <a:prstGeom prst="rect">
          <a:avLst/>
        </a:prstGeom>
        <a:solidFill>
          <a:schemeClr val="accent3">
            <a:hueOff val="129207"/>
            <a:satOff val="32445"/>
            <a:lumOff val="-134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Responsive Systems Able to Meet Unknown Demand</a:t>
          </a:r>
        </a:p>
      </dsp:txBody>
      <dsp:txXfrm>
        <a:off x="6206510" y="290249"/>
        <a:ext cx="1880042" cy="1128025"/>
      </dsp:txXfrm>
    </dsp:sp>
    <dsp:sp modelId="{8D9D9E4F-7BA1-934F-9DF0-44E017B9E4BF}">
      <dsp:nvSpPr>
        <dsp:cNvPr id="0" name=""/>
        <dsp:cNvSpPr/>
      </dsp:nvSpPr>
      <dsp:spPr>
        <a:xfrm>
          <a:off x="2369" y="1606279"/>
          <a:ext cx="1880042" cy="1128025"/>
        </a:xfrm>
        <a:prstGeom prst="rect">
          <a:avLst/>
        </a:prstGeom>
        <a:solidFill>
          <a:schemeClr val="accent3">
            <a:hueOff val="172276"/>
            <a:satOff val="43261"/>
            <a:lumOff val="-179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Broader, Deeper Reports and User Analysis</a:t>
          </a:r>
        </a:p>
      </dsp:txBody>
      <dsp:txXfrm>
        <a:off x="2369" y="1606279"/>
        <a:ext cx="1880042" cy="1128025"/>
      </dsp:txXfrm>
    </dsp:sp>
    <dsp:sp modelId="{CC67CA40-0067-CD48-9240-6AC7C51E0DF3}">
      <dsp:nvSpPr>
        <dsp:cNvPr id="0" name=""/>
        <dsp:cNvSpPr/>
      </dsp:nvSpPr>
      <dsp:spPr>
        <a:xfrm>
          <a:off x="2070416" y="1606279"/>
          <a:ext cx="1880042" cy="1128025"/>
        </a:xfrm>
        <a:prstGeom prst="rect">
          <a:avLst/>
        </a:prstGeom>
        <a:solidFill>
          <a:schemeClr val="accent3">
            <a:hueOff val="215345"/>
            <a:satOff val="54076"/>
            <a:lumOff val="-224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Interactive Connectivity to More Functionality </a:t>
          </a:r>
        </a:p>
      </dsp:txBody>
      <dsp:txXfrm>
        <a:off x="2070416" y="1606279"/>
        <a:ext cx="1880042" cy="1128025"/>
      </dsp:txXfrm>
    </dsp:sp>
    <dsp:sp modelId="{C1EEEC71-4A18-5340-BA4E-6A5E8C185015}">
      <dsp:nvSpPr>
        <dsp:cNvPr id="0" name=""/>
        <dsp:cNvSpPr/>
      </dsp:nvSpPr>
      <dsp:spPr>
        <a:xfrm>
          <a:off x="4138463" y="1606279"/>
          <a:ext cx="1880042" cy="1128025"/>
        </a:xfrm>
        <a:prstGeom prst="rect">
          <a:avLst/>
        </a:prstGeom>
        <a:solidFill>
          <a:schemeClr val="accent3">
            <a:hueOff val="258414"/>
            <a:satOff val="64891"/>
            <a:lumOff val="-268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Integrate Library into Other Learning Environments</a:t>
          </a:r>
        </a:p>
      </dsp:txBody>
      <dsp:txXfrm>
        <a:off x="4138463" y="1606279"/>
        <a:ext cx="1880042" cy="1128025"/>
      </dsp:txXfrm>
    </dsp:sp>
    <dsp:sp modelId="{6CF649E5-5487-C94E-91B9-A1E011D360D6}">
      <dsp:nvSpPr>
        <dsp:cNvPr id="0" name=""/>
        <dsp:cNvSpPr/>
      </dsp:nvSpPr>
      <dsp:spPr>
        <a:xfrm>
          <a:off x="6206510" y="1606279"/>
          <a:ext cx="1880042" cy="1128025"/>
        </a:xfrm>
        <a:prstGeom prst="rect">
          <a:avLst/>
        </a:prstGeom>
        <a:solidFill>
          <a:schemeClr val="accent3">
            <a:hueOff val="301483"/>
            <a:satOff val="75706"/>
            <a:lumOff val="-313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Intuitive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and Social</a:t>
          </a:r>
        </a:p>
      </dsp:txBody>
      <dsp:txXfrm>
        <a:off x="6206510" y="1606279"/>
        <a:ext cx="1880042" cy="11280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F55C3-ACA5-8744-B503-C7CF7D799CBE}">
      <dsp:nvSpPr>
        <dsp:cNvPr id="0" name=""/>
        <dsp:cNvSpPr/>
      </dsp:nvSpPr>
      <dsp:spPr>
        <a:xfrm>
          <a:off x="550929" y="1338"/>
          <a:ext cx="2343129" cy="14058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Accessibility</a:t>
          </a:r>
        </a:p>
      </dsp:txBody>
      <dsp:txXfrm>
        <a:off x="550929" y="1338"/>
        <a:ext cx="2343129" cy="1405877"/>
      </dsp:txXfrm>
    </dsp:sp>
    <dsp:sp modelId="{4961FB45-609C-9149-9304-F510045470A8}">
      <dsp:nvSpPr>
        <dsp:cNvPr id="0" name=""/>
        <dsp:cNvSpPr/>
      </dsp:nvSpPr>
      <dsp:spPr>
        <a:xfrm>
          <a:off x="3128371" y="1338"/>
          <a:ext cx="2343129" cy="1405877"/>
        </a:xfrm>
        <a:prstGeom prst="rect">
          <a:avLst/>
        </a:prstGeom>
        <a:solidFill>
          <a:schemeClr val="accent3">
            <a:hueOff val="75371"/>
            <a:satOff val="18926"/>
            <a:lumOff val="-7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Security</a:t>
          </a:r>
        </a:p>
      </dsp:txBody>
      <dsp:txXfrm>
        <a:off x="3128371" y="1338"/>
        <a:ext cx="2343129" cy="1405877"/>
      </dsp:txXfrm>
    </dsp:sp>
    <dsp:sp modelId="{D4CDF3E6-B4F8-6E43-A901-B1A594D1F163}">
      <dsp:nvSpPr>
        <dsp:cNvPr id="0" name=""/>
        <dsp:cNvSpPr/>
      </dsp:nvSpPr>
      <dsp:spPr>
        <a:xfrm>
          <a:off x="5705814" y="1338"/>
          <a:ext cx="2343129" cy="1405877"/>
        </a:xfrm>
        <a:prstGeom prst="rect">
          <a:avLst/>
        </a:prstGeom>
        <a:solidFill>
          <a:schemeClr val="accent3">
            <a:hueOff val="150742"/>
            <a:satOff val="37853"/>
            <a:lumOff val="-15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Data Management</a:t>
          </a:r>
        </a:p>
      </dsp:txBody>
      <dsp:txXfrm>
        <a:off x="5705814" y="1338"/>
        <a:ext cx="2343129" cy="1405877"/>
      </dsp:txXfrm>
    </dsp:sp>
    <dsp:sp modelId="{FF97FEF6-3F4F-544F-87D2-FED2B98FF016}">
      <dsp:nvSpPr>
        <dsp:cNvPr id="0" name=""/>
        <dsp:cNvSpPr/>
      </dsp:nvSpPr>
      <dsp:spPr>
        <a:xfrm>
          <a:off x="1839650" y="1641528"/>
          <a:ext cx="2343129" cy="1405877"/>
        </a:xfrm>
        <a:prstGeom prst="rect">
          <a:avLst/>
        </a:prstGeom>
        <a:solidFill>
          <a:schemeClr val="accent3">
            <a:hueOff val="226112"/>
            <a:satOff val="56779"/>
            <a:lumOff val="-235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Logistics</a:t>
          </a:r>
        </a:p>
      </dsp:txBody>
      <dsp:txXfrm>
        <a:off x="1839650" y="1641528"/>
        <a:ext cx="2343129" cy="1405877"/>
      </dsp:txXfrm>
    </dsp:sp>
    <dsp:sp modelId="{8D9D9E4F-7BA1-934F-9DF0-44E017B9E4BF}">
      <dsp:nvSpPr>
        <dsp:cNvPr id="0" name=""/>
        <dsp:cNvSpPr/>
      </dsp:nvSpPr>
      <dsp:spPr>
        <a:xfrm>
          <a:off x="4417092" y="1641528"/>
          <a:ext cx="2343129" cy="1405877"/>
        </a:xfrm>
        <a:prstGeom prst="rect">
          <a:avLst/>
        </a:prstGeom>
        <a:solidFill>
          <a:schemeClr val="accent3">
            <a:hueOff val="301483"/>
            <a:satOff val="75706"/>
            <a:lumOff val="-313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Project Management</a:t>
          </a:r>
        </a:p>
      </dsp:txBody>
      <dsp:txXfrm>
        <a:off x="4417092" y="1641528"/>
        <a:ext cx="2343129" cy="14058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F55C3-ACA5-8744-B503-C7CF7D799CBE}">
      <dsp:nvSpPr>
        <dsp:cNvPr id="0" name=""/>
        <dsp:cNvSpPr/>
      </dsp:nvSpPr>
      <dsp:spPr>
        <a:xfrm>
          <a:off x="322293" y="146"/>
          <a:ext cx="2326355" cy="13958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Location</a:t>
          </a:r>
        </a:p>
      </dsp:txBody>
      <dsp:txXfrm>
        <a:off x="322293" y="146"/>
        <a:ext cx="2326355" cy="1395813"/>
      </dsp:txXfrm>
    </dsp:sp>
    <dsp:sp modelId="{4961FB45-609C-9149-9304-F510045470A8}">
      <dsp:nvSpPr>
        <dsp:cNvPr id="0" name=""/>
        <dsp:cNvSpPr/>
      </dsp:nvSpPr>
      <dsp:spPr>
        <a:xfrm>
          <a:off x="2881283" y="146"/>
          <a:ext cx="2326355" cy="1395813"/>
        </a:xfrm>
        <a:prstGeom prst="rect">
          <a:avLst/>
        </a:prstGeom>
        <a:solidFill>
          <a:schemeClr val="accent3">
            <a:hueOff val="60297"/>
            <a:satOff val="15141"/>
            <a:lumOff val="-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FTEs</a:t>
          </a:r>
        </a:p>
      </dsp:txBody>
      <dsp:txXfrm>
        <a:off x="2881283" y="146"/>
        <a:ext cx="2326355" cy="1395813"/>
      </dsp:txXfrm>
    </dsp:sp>
    <dsp:sp modelId="{D4CDF3E6-B4F8-6E43-A901-B1A594D1F163}">
      <dsp:nvSpPr>
        <dsp:cNvPr id="0" name=""/>
        <dsp:cNvSpPr/>
      </dsp:nvSpPr>
      <dsp:spPr>
        <a:xfrm>
          <a:off x="5440274" y="146"/>
          <a:ext cx="2326355" cy="1395813"/>
        </a:xfrm>
        <a:prstGeom prst="rect">
          <a:avLst/>
        </a:prstGeom>
        <a:solidFill>
          <a:schemeClr val="accent3">
            <a:hueOff val="120593"/>
            <a:satOff val="30282"/>
            <a:lumOff val="-1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Population Density</a:t>
          </a:r>
        </a:p>
      </dsp:txBody>
      <dsp:txXfrm>
        <a:off x="5440274" y="146"/>
        <a:ext cx="2326355" cy="1395813"/>
      </dsp:txXfrm>
    </dsp:sp>
    <dsp:sp modelId="{FF97FEF6-3F4F-544F-87D2-FED2B98FF016}">
      <dsp:nvSpPr>
        <dsp:cNvPr id="0" name=""/>
        <dsp:cNvSpPr/>
      </dsp:nvSpPr>
      <dsp:spPr>
        <a:xfrm>
          <a:off x="322293" y="1628595"/>
          <a:ext cx="2326355" cy="1395813"/>
        </a:xfrm>
        <a:prstGeom prst="rect">
          <a:avLst/>
        </a:prstGeom>
        <a:solidFill>
          <a:schemeClr val="accent3">
            <a:hueOff val="180890"/>
            <a:satOff val="45424"/>
            <a:lumOff val="-188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Library Staffing</a:t>
          </a:r>
        </a:p>
      </dsp:txBody>
      <dsp:txXfrm>
        <a:off x="322293" y="1628595"/>
        <a:ext cx="2326355" cy="1395813"/>
      </dsp:txXfrm>
    </dsp:sp>
    <dsp:sp modelId="{8D9D9E4F-7BA1-934F-9DF0-44E017B9E4BF}">
      <dsp:nvSpPr>
        <dsp:cNvPr id="0" name=""/>
        <dsp:cNvSpPr/>
      </dsp:nvSpPr>
      <dsp:spPr>
        <a:xfrm>
          <a:off x="2881283" y="1628595"/>
          <a:ext cx="2326355" cy="1395813"/>
        </a:xfrm>
        <a:prstGeom prst="rect">
          <a:avLst/>
        </a:prstGeom>
        <a:solidFill>
          <a:schemeClr val="accent3">
            <a:hueOff val="241187"/>
            <a:satOff val="60565"/>
            <a:lumOff val="-25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Current LSP Vendor</a:t>
          </a:r>
        </a:p>
      </dsp:txBody>
      <dsp:txXfrm>
        <a:off x="2881283" y="1628595"/>
        <a:ext cx="2326355" cy="1395813"/>
      </dsp:txXfrm>
    </dsp:sp>
    <dsp:sp modelId="{CC67CA40-0067-CD48-9240-6AC7C51E0DF3}">
      <dsp:nvSpPr>
        <dsp:cNvPr id="0" name=""/>
        <dsp:cNvSpPr/>
      </dsp:nvSpPr>
      <dsp:spPr>
        <a:xfrm>
          <a:off x="5440274" y="1628595"/>
          <a:ext cx="2326355" cy="1395813"/>
        </a:xfrm>
        <a:prstGeom prst="rect">
          <a:avLst/>
        </a:prstGeom>
        <a:solidFill>
          <a:schemeClr val="accent3">
            <a:hueOff val="301483"/>
            <a:satOff val="75706"/>
            <a:lumOff val="-313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9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Single vs. Multi-College Districts</a:t>
          </a:r>
        </a:p>
      </dsp:txBody>
      <dsp:txXfrm>
        <a:off x="5440274" y="1628595"/>
        <a:ext cx="2326355" cy="13958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F55C3-ACA5-8744-B503-C7CF7D799CBE}">
      <dsp:nvSpPr>
        <dsp:cNvPr id="0" name=""/>
        <dsp:cNvSpPr/>
      </dsp:nvSpPr>
      <dsp:spPr>
        <a:xfrm>
          <a:off x="322293" y="146"/>
          <a:ext cx="2326355" cy="13958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CCL Task Force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5</a:t>
          </a:r>
        </a:p>
      </dsp:txBody>
      <dsp:txXfrm>
        <a:off x="322293" y="146"/>
        <a:ext cx="2326355" cy="1395813"/>
      </dsp:txXfrm>
    </dsp:sp>
    <dsp:sp modelId="{4961FB45-609C-9149-9304-F510045470A8}">
      <dsp:nvSpPr>
        <dsp:cNvPr id="0" name=""/>
        <dsp:cNvSpPr/>
      </dsp:nvSpPr>
      <dsp:spPr>
        <a:xfrm>
          <a:off x="2881283" y="146"/>
          <a:ext cx="2326355" cy="1395813"/>
        </a:xfrm>
        <a:prstGeom prst="rect">
          <a:avLst/>
        </a:prstGeom>
        <a:solidFill>
          <a:schemeClr val="accent3">
            <a:hueOff val="60297"/>
            <a:satOff val="15141"/>
            <a:lumOff val="-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Pilot Colleges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12 (2 from each)</a:t>
          </a:r>
        </a:p>
      </dsp:txBody>
      <dsp:txXfrm>
        <a:off x="2881283" y="146"/>
        <a:ext cx="2326355" cy="1395813"/>
      </dsp:txXfrm>
    </dsp:sp>
    <dsp:sp modelId="{D4CDF3E6-B4F8-6E43-A901-B1A594D1F163}">
      <dsp:nvSpPr>
        <dsp:cNvPr id="0" name=""/>
        <dsp:cNvSpPr/>
      </dsp:nvSpPr>
      <dsp:spPr>
        <a:xfrm>
          <a:off x="5440274" y="146"/>
          <a:ext cx="2326355" cy="1395813"/>
        </a:xfrm>
        <a:prstGeom prst="rect">
          <a:avLst/>
        </a:prstGeom>
        <a:solidFill>
          <a:schemeClr val="accent3">
            <a:hueOff val="120593"/>
            <a:satOff val="30282"/>
            <a:lumOff val="-1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CCCTC Experts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4</a:t>
          </a:r>
        </a:p>
      </dsp:txBody>
      <dsp:txXfrm>
        <a:off x="5440274" y="146"/>
        <a:ext cx="2326355" cy="1395813"/>
      </dsp:txXfrm>
    </dsp:sp>
    <dsp:sp modelId="{FF97FEF6-3F4F-544F-87D2-FED2B98FF016}">
      <dsp:nvSpPr>
        <dsp:cNvPr id="0" name=""/>
        <dsp:cNvSpPr/>
      </dsp:nvSpPr>
      <dsp:spPr>
        <a:xfrm>
          <a:off x="322293" y="1628595"/>
          <a:ext cx="2326355" cy="1395813"/>
        </a:xfrm>
        <a:prstGeom prst="rect">
          <a:avLst/>
        </a:prstGeom>
        <a:solidFill>
          <a:schemeClr val="accent3">
            <a:hueOff val="180890"/>
            <a:satOff val="45424"/>
            <a:lumOff val="-188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CISOA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1-2</a:t>
          </a:r>
        </a:p>
      </dsp:txBody>
      <dsp:txXfrm>
        <a:off x="322293" y="1628595"/>
        <a:ext cx="2326355" cy="1395813"/>
      </dsp:txXfrm>
    </dsp:sp>
    <dsp:sp modelId="{8D9D9E4F-7BA1-934F-9DF0-44E017B9E4BF}">
      <dsp:nvSpPr>
        <dsp:cNvPr id="0" name=""/>
        <dsp:cNvSpPr/>
      </dsp:nvSpPr>
      <dsp:spPr>
        <a:xfrm>
          <a:off x="2881283" y="1628595"/>
          <a:ext cx="2326355" cy="1395813"/>
        </a:xfrm>
        <a:prstGeom prst="rect">
          <a:avLst/>
        </a:prstGeom>
        <a:solidFill>
          <a:schemeClr val="accent3">
            <a:hueOff val="241187"/>
            <a:satOff val="60565"/>
            <a:lumOff val="-25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Student Senate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2-4</a:t>
          </a:r>
        </a:p>
      </dsp:txBody>
      <dsp:txXfrm>
        <a:off x="2881283" y="1628595"/>
        <a:ext cx="2326355" cy="1395813"/>
      </dsp:txXfrm>
    </dsp:sp>
    <dsp:sp modelId="{CC67CA40-0067-CD48-9240-6AC7C51E0DF3}">
      <dsp:nvSpPr>
        <dsp:cNvPr id="0" name=""/>
        <dsp:cNvSpPr/>
      </dsp:nvSpPr>
      <dsp:spPr>
        <a:xfrm>
          <a:off x="5440274" y="1628595"/>
          <a:ext cx="2326355" cy="1395813"/>
        </a:xfrm>
        <a:prstGeom prst="rect">
          <a:avLst/>
        </a:prstGeom>
        <a:solidFill>
          <a:schemeClr val="accent3">
            <a:hueOff val="301483"/>
            <a:satOff val="75706"/>
            <a:lumOff val="-313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LSP Expertise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2-3 </a:t>
          </a:r>
        </a:p>
      </dsp:txBody>
      <dsp:txXfrm>
        <a:off x="5440274" y="1628595"/>
        <a:ext cx="2326355" cy="13958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FD70B-82CA-E745-898F-0AAB17BC77D6}">
      <dsp:nvSpPr>
        <dsp:cNvPr id="0" name=""/>
        <dsp:cNvSpPr/>
      </dsp:nvSpPr>
      <dsp:spPr>
        <a:xfrm>
          <a:off x="0" y="0"/>
          <a:ext cx="7609839" cy="9755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i="0" kern="1200" dirty="0">
            <a:latin typeface="Arial Narrow" panose="020B0604020202020204" pitchFamily="34" charset="0"/>
            <a:cs typeface="Arial Narrow" panose="020B0604020202020204" pitchFamily="34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Ideas were requested on five major categories directly related to RFP structure: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i="0" kern="1200" dirty="0">
            <a:latin typeface="Arial Narrow" panose="020B0604020202020204" pitchFamily="34" charset="0"/>
            <a:cs typeface="Arial Narrow" panose="020B0604020202020204" pitchFamily="34" charset="0"/>
          </a:endParaRPr>
        </a:p>
      </dsp:txBody>
      <dsp:txXfrm>
        <a:off x="47624" y="47624"/>
        <a:ext cx="7514591" cy="880334"/>
      </dsp:txXfrm>
    </dsp:sp>
    <dsp:sp modelId="{9B55F500-826A-404E-911B-7082930135E8}">
      <dsp:nvSpPr>
        <dsp:cNvPr id="0" name=""/>
        <dsp:cNvSpPr/>
      </dsp:nvSpPr>
      <dsp:spPr>
        <a:xfrm>
          <a:off x="2266591" y="941081"/>
          <a:ext cx="3118159" cy="452460"/>
        </a:xfrm>
        <a:prstGeom prst="roundRect">
          <a:avLst/>
        </a:prstGeom>
        <a:solidFill>
          <a:schemeClr val="accent3">
            <a:hueOff val="60297"/>
            <a:satOff val="15141"/>
            <a:lumOff val="-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  </a:t>
          </a:r>
          <a:r>
            <a:rPr lang="en-US" sz="20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Discovery and User Interface</a:t>
          </a:r>
        </a:p>
      </dsp:txBody>
      <dsp:txXfrm>
        <a:off x="2288678" y="963168"/>
        <a:ext cx="3073985" cy="408286"/>
      </dsp:txXfrm>
    </dsp:sp>
    <dsp:sp modelId="{503AE276-C3D0-6A4D-A01A-99B5878F927F}">
      <dsp:nvSpPr>
        <dsp:cNvPr id="0" name=""/>
        <dsp:cNvSpPr/>
      </dsp:nvSpPr>
      <dsp:spPr>
        <a:xfrm>
          <a:off x="778165" y="1383634"/>
          <a:ext cx="6037916" cy="452460"/>
        </a:xfrm>
        <a:prstGeom prst="roundRect">
          <a:avLst/>
        </a:prstGeom>
        <a:solidFill>
          <a:schemeClr val="accent3">
            <a:hueOff val="120593"/>
            <a:satOff val="30282"/>
            <a:lumOff val="-1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Resource Management, Cataloging &amp; Acquisitions</a:t>
          </a:r>
        </a:p>
      </dsp:txBody>
      <dsp:txXfrm>
        <a:off x="800252" y="1405721"/>
        <a:ext cx="5993742" cy="408286"/>
      </dsp:txXfrm>
    </dsp:sp>
    <dsp:sp modelId="{5101C30B-52B6-124F-99DE-220BC96B4989}">
      <dsp:nvSpPr>
        <dsp:cNvPr id="0" name=""/>
        <dsp:cNvSpPr/>
      </dsp:nvSpPr>
      <dsp:spPr>
        <a:xfrm>
          <a:off x="2801989" y="1856041"/>
          <a:ext cx="2017614" cy="452460"/>
        </a:xfrm>
        <a:prstGeom prst="roundRect">
          <a:avLst/>
        </a:prstGeom>
        <a:solidFill>
          <a:schemeClr val="accent3">
            <a:hueOff val="180890"/>
            <a:satOff val="45424"/>
            <a:lumOff val="-188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Analytics</a:t>
          </a:r>
        </a:p>
      </dsp:txBody>
      <dsp:txXfrm>
        <a:off x="2824076" y="1878128"/>
        <a:ext cx="1973440" cy="408286"/>
      </dsp:txXfrm>
    </dsp:sp>
    <dsp:sp modelId="{88EC389B-DE68-2E48-9EA9-D0258D043FAE}">
      <dsp:nvSpPr>
        <dsp:cNvPr id="0" name=""/>
        <dsp:cNvSpPr/>
      </dsp:nvSpPr>
      <dsp:spPr>
        <a:xfrm>
          <a:off x="2036783" y="2315832"/>
          <a:ext cx="3557082" cy="452460"/>
        </a:xfrm>
        <a:prstGeom prst="roundRect">
          <a:avLst/>
        </a:prstGeom>
        <a:solidFill>
          <a:schemeClr val="accent3">
            <a:hueOff val="241187"/>
            <a:satOff val="60565"/>
            <a:lumOff val="-25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  </a:t>
          </a:r>
          <a:r>
            <a:rPr lang="en-US" sz="20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Circulation</a:t>
          </a:r>
        </a:p>
      </dsp:txBody>
      <dsp:txXfrm>
        <a:off x="2058870" y="2337919"/>
        <a:ext cx="3512908" cy="408286"/>
      </dsp:txXfrm>
    </dsp:sp>
    <dsp:sp modelId="{51653AB2-5156-B04A-AA45-5B0CB7F56B9C}">
      <dsp:nvSpPr>
        <dsp:cNvPr id="0" name=""/>
        <dsp:cNvSpPr/>
      </dsp:nvSpPr>
      <dsp:spPr>
        <a:xfrm>
          <a:off x="2489392" y="2780950"/>
          <a:ext cx="2662201" cy="452460"/>
        </a:xfrm>
        <a:prstGeom prst="roundRect">
          <a:avLst/>
        </a:prstGeom>
        <a:solidFill>
          <a:schemeClr val="accent3">
            <a:hueOff val="301483"/>
            <a:satOff val="75706"/>
            <a:lumOff val="-313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 </a:t>
          </a:r>
          <a:r>
            <a:rPr lang="en-US" sz="20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Systems and Services</a:t>
          </a:r>
        </a:p>
      </dsp:txBody>
      <dsp:txXfrm>
        <a:off x="2511479" y="2803037"/>
        <a:ext cx="2618027" cy="4082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174DA-532B-7647-B9AA-F8968DE00015}">
      <dsp:nvSpPr>
        <dsp:cNvPr id="0" name=""/>
        <dsp:cNvSpPr/>
      </dsp:nvSpPr>
      <dsp:spPr>
        <a:xfrm>
          <a:off x="7505" y="381538"/>
          <a:ext cx="2243238" cy="1345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January 2017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$6 Million LSP Project in Governor’s Budget</a:t>
          </a:r>
        </a:p>
      </dsp:txBody>
      <dsp:txXfrm>
        <a:off x="46926" y="420959"/>
        <a:ext cx="2164396" cy="1267100"/>
      </dsp:txXfrm>
    </dsp:sp>
    <dsp:sp modelId="{D99212F0-4BF0-BE41-B0E9-F44033E3D5B1}">
      <dsp:nvSpPr>
        <dsp:cNvPr id="0" name=""/>
        <dsp:cNvSpPr/>
      </dsp:nvSpPr>
      <dsp:spPr>
        <a:xfrm>
          <a:off x="2475067" y="776348"/>
          <a:ext cx="475566" cy="55632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475067" y="887613"/>
        <a:ext cx="332896" cy="333793"/>
      </dsp:txXfrm>
    </dsp:sp>
    <dsp:sp modelId="{E189D3EB-32FB-C44C-9761-3D2C20071E55}">
      <dsp:nvSpPr>
        <dsp:cNvPr id="0" name=""/>
        <dsp:cNvSpPr/>
      </dsp:nvSpPr>
      <dsp:spPr>
        <a:xfrm>
          <a:off x="3148038" y="381538"/>
          <a:ext cx="2243238" cy="1345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March 2017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CCL Task Force 1.0 Reviews Existing RFPs as models</a:t>
          </a:r>
        </a:p>
      </dsp:txBody>
      <dsp:txXfrm>
        <a:off x="3187459" y="420959"/>
        <a:ext cx="2164396" cy="1267100"/>
      </dsp:txXfrm>
    </dsp:sp>
    <dsp:sp modelId="{ABBB23A5-E5D6-6E44-8CE3-8BA686FD961B}">
      <dsp:nvSpPr>
        <dsp:cNvPr id="0" name=""/>
        <dsp:cNvSpPr/>
      </dsp:nvSpPr>
      <dsp:spPr>
        <a:xfrm>
          <a:off x="5615600" y="776348"/>
          <a:ext cx="475566" cy="55632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615600" y="887613"/>
        <a:ext cx="332896" cy="333793"/>
      </dsp:txXfrm>
    </dsp:sp>
    <dsp:sp modelId="{D2532A11-FFDD-FA47-801C-0AB73C121DAF}">
      <dsp:nvSpPr>
        <dsp:cNvPr id="0" name=""/>
        <dsp:cNvSpPr/>
      </dsp:nvSpPr>
      <dsp:spPr>
        <a:xfrm>
          <a:off x="6288571" y="381538"/>
          <a:ext cx="2243238" cy="1345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June 2017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Budget signed, includes $6 million for LSP project</a:t>
          </a:r>
        </a:p>
      </dsp:txBody>
      <dsp:txXfrm>
        <a:off x="6327992" y="420959"/>
        <a:ext cx="2164396" cy="12671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F21C8-E168-B14F-9251-249A40D8AAB4}">
      <dsp:nvSpPr>
        <dsp:cNvPr id="0" name=""/>
        <dsp:cNvSpPr/>
      </dsp:nvSpPr>
      <dsp:spPr>
        <a:xfrm>
          <a:off x="7357" y="217430"/>
          <a:ext cx="2199109" cy="13194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September 2017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LSP Task Force 2.0 formed, including CO, CCCTC and CCL</a:t>
          </a:r>
        </a:p>
      </dsp:txBody>
      <dsp:txXfrm>
        <a:off x="46003" y="256076"/>
        <a:ext cx="2121817" cy="1242173"/>
      </dsp:txXfrm>
    </dsp:sp>
    <dsp:sp modelId="{B8CE67B5-39D7-DC4C-A5AA-D51D89C7D41E}">
      <dsp:nvSpPr>
        <dsp:cNvPr id="0" name=""/>
        <dsp:cNvSpPr/>
      </dsp:nvSpPr>
      <dsp:spPr>
        <a:xfrm>
          <a:off x="2426377" y="604473"/>
          <a:ext cx="466211" cy="54537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426377" y="713549"/>
        <a:ext cx="326348" cy="327227"/>
      </dsp:txXfrm>
    </dsp:sp>
    <dsp:sp modelId="{412C8D76-9C29-7F41-8F97-736666B1FA26}">
      <dsp:nvSpPr>
        <dsp:cNvPr id="0" name=""/>
        <dsp:cNvSpPr/>
      </dsp:nvSpPr>
      <dsp:spPr>
        <a:xfrm>
          <a:off x="3086110" y="217430"/>
          <a:ext cx="2199109" cy="13194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October-December 2017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LSP Task Force develops workplan</a:t>
          </a:r>
        </a:p>
      </dsp:txBody>
      <dsp:txXfrm>
        <a:off x="3124756" y="256076"/>
        <a:ext cx="2121817" cy="1242173"/>
      </dsp:txXfrm>
    </dsp:sp>
    <dsp:sp modelId="{EF5E90BA-FD84-2247-A203-07796CE3194E}">
      <dsp:nvSpPr>
        <dsp:cNvPr id="0" name=""/>
        <dsp:cNvSpPr/>
      </dsp:nvSpPr>
      <dsp:spPr>
        <a:xfrm>
          <a:off x="5505131" y="604473"/>
          <a:ext cx="466211" cy="54537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505131" y="713549"/>
        <a:ext cx="326348" cy="327227"/>
      </dsp:txXfrm>
    </dsp:sp>
    <dsp:sp modelId="{A0614A6A-DA9D-CB4F-B024-07AEAAC12987}">
      <dsp:nvSpPr>
        <dsp:cNvPr id="0" name=""/>
        <dsp:cNvSpPr/>
      </dsp:nvSpPr>
      <dsp:spPr>
        <a:xfrm>
          <a:off x="6164863" y="217430"/>
          <a:ext cx="2199109" cy="13194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December 4, 2017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RFI released</a:t>
          </a:r>
        </a:p>
      </dsp:txBody>
      <dsp:txXfrm>
        <a:off x="6203509" y="256076"/>
        <a:ext cx="2121817" cy="12421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174DA-532B-7647-B9AA-F8968DE00015}">
      <dsp:nvSpPr>
        <dsp:cNvPr id="0" name=""/>
        <dsp:cNvSpPr/>
      </dsp:nvSpPr>
      <dsp:spPr>
        <a:xfrm>
          <a:off x="7505" y="381538"/>
          <a:ext cx="2243238" cy="1345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January 2018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Environmental Scan &amp; Pilot College Applications Due</a:t>
          </a:r>
        </a:p>
      </dsp:txBody>
      <dsp:txXfrm>
        <a:off x="46926" y="420959"/>
        <a:ext cx="2164396" cy="1267100"/>
      </dsp:txXfrm>
    </dsp:sp>
    <dsp:sp modelId="{D99212F0-4BF0-BE41-B0E9-F44033E3D5B1}">
      <dsp:nvSpPr>
        <dsp:cNvPr id="0" name=""/>
        <dsp:cNvSpPr/>
      </dsp:nvSpPr>
      <dsp:spPr>
        <a:xfrm>
          <a:off x="2475067" y="776348"/>
          <a:ext cx="475566" cy="55632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475067" y="887613"/>
        <a:ext cx="332896" cy="333793"/>
      </dsp:txXfrm>
    </dsp:sp>
    <dsp:sp modelId="{E189D3EB-32FB-C44C-9761-3D2C20071E55}">
      <dsp:nvSpPr>
        <dsp:cNvPr id="0" name=""/>
        <dsp:cNvSpPr/>
      </dsp:nvSpPr>
      <dsp:spPr>
        <a:xfrm>
          <a:off x="3148038" y="381538"/>
          <a:ext cx="2243238" cy="1345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February 2018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Pilot Colleges selected</a:t>
          </a:r>
        </a:p>
      </dsp:txBody>
      <dsp:txXfrm>
        <a:off x="3187459" y="420959"/>
        <a:ext cx="2164396" cy="1267100"/>
      </dsp:txXfrm>
    </dsp:sp>
    <dsp:sp modelId="{ABBB23A5-E5D6-6E44-8CE3-8BA686FD961B}">
      <dsp:nvSpPr>
        <dsp:cNvPr id="0" name=""/>
        <dsp:cNvSpPr/>
      </dsp:nvSpPr>
      <dsp:spPr>
        <a:xfrm>
          <a:off x="5615600" y="776348"/>
          <a:ext cx="475566" cy="55632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615600" y="887613"/>
        <a:ext cx="332896" cy="333793"/>
      </dsp:txXfrm>
    </dsp:sp>
    <dsp:sp modelId="{D2532A11-FFDD-FA47-801C-0AB73C121DAF}">
      <dsp:nvSpPr>
        <dsp:cNvPr id="0" name=""/>
        <dsp:cNvSpPr/>
      </dsp:nvSpPr>
      <dsp:spPr>
        <a:xfrm>
          <a:off x="6288571" y="381538"/>
          <a:ext cx="2243238" cy="1345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February 2018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r>
            <a:rPr lang="en-US" sz="1800" kern="1200" dirty="0" err="1"/>
            <a:t>IdeaScale</a:t>
          </a:r>
          <a:r>
            <a:rPr lang="en-US" sz="1800" kern="1200" dirty="0"/>
            <a:t> campaign</a:t>
          </a:r>
        </a:p>
      </dsp:txBody>
      <dsp:txXfrm>
        <a:off x="6327992" y="420959"/>
        <a:ext cx="2164396" cy="12671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F21C8-E168-B14F-9251-249A40D8AAB4}">
      <dsp:nvSpPr>
        <dsp:cNvPr id="0" name=""/>
        <dsp:cNvSpPr/>
      </dsp:nvSpPr>
      <dsp:spPr>
        <a:xfrm>
          <a:off x="7357" y="217430"/>
          <a:ext cx="2199109" cy="13194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February 2018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Pilot College    Kick-off Meeting</a:t>
          </a:r>
        </a:p>
      </dsp:txBody>
      <dsp:txXfrm>
        <a:off x="46003" y="256076"/>
        <a:ext cx="2121817" cy="1242173"/>
      </dsp:txXfrm>
    </dsp:sp>
    <dsp:sp modelId="{B8CE67B5-39D7-DC4C-A5AA-D51D89C7D41E}">
      <dsp:nvSpPr>
        <dsp:cNvPr id="0" name=""/>
        <dsp:cNvSpPr/>
      </dsp:nvSpPr>
      <dsp:spPr>
        <a:xfrm>
          <a:off x="2426377" y="604473"/>
          <a:ext cx="466211" cy="54537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426377" y="713549"/>
        <a:ext cx="326348" cy="327227"/>
      </dsp:txXfrm>
    </dsp:sp>
    <dsp:sp modelId="{412C8D76-9C29-7F41-8F97-736666B1FA26}">
      <dsp:nvSpPr>
        <dsp:cNvPr id="0" name=""/>
        <dsp:cNvSpPr/>
      </dsp:nvSpPr>
      <dsp:spPr>
        <a:xfrm>
          <a:off x="3086110" y="217430"/>
          <a:ext cx="2199109" cy="13194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February 2018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LSP Webinars</a:t>
          </a:r>
        </a:p>
      </dsp:txBody>
      <dsp:txXfrm>
        <a:off x="3124756" y="256076"/>
        <a:ext cx="2121817" cy="1242173"/>
      </dsp:txXfrm>
    </dsp:sp>
    <dsp:sp modelId="{EF5E90BA-FD84-2247-A203-07796CE3194E}">
      <dsp:nvSpPr>
        <dsp:cNvPr id="0" name=""/>
        <dsp:cNvSpPr/>
      </dsp:nvSpPr>
      <dsp:spPr>
        <a:xfrm>
          <a:off x="5505131" y="604473"/>
          <a:ext cx="466211" cy="54537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505131" y="713549"/>
        <a:ext cx="326348" cy="327227"/>
      </dsp:txXfrm>
    </dsp:sp>
    <dsp:sp modelId="{A0614A6A-DA9D-CB4F-B024-07AEAAC12987}">
      <dsp:nvSpPr>
        <dsp:cNvPr id="0" name=""/>
        <dsp:cNvSpPr/>
      </dsp:nvSpPr>
      <dsp:spPr>
        <a:xfrm>
          <a:off x="6164863" y="217430"/>
          <a:ext cx="2199109" cy="13194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February 2018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RFP finalized with full committee</a:t>
          </a:r>
        </a:p>
      </dsp:txBody>
      <dsp:txXfrm>
        <a:off x="6203509" y="256076"/>
        <a:ext cx="2121817" cy="1242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8E66B-9EE0-9944-B9E4-1EDB9756D914}" type="datetimeFigureOut">
              <a:rPr lang="en-US" smtClean="0"/>
              <a:t>3/9/18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DC56-3D49-D745-90CC-A45C3286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6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58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58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17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86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5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81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1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08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643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223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93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023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918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534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168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734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08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861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17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88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26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93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27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5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88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DC56-3D49-D745-90CC-A45C3286D4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92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PI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58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chCenter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44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840E-7876-4137-9889-81ED1DD66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2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60C87C-0FA4-4794-850C-73F8AC61FDEB}"/>
              </a:ext>
            </a:extLst>
          </p:cNvPr>
          <p:cNvSpPr/>
          <p:nvPr userDrawn="1"/>
        </p:nvSpPr>
        <p:spPr>
          <a:xfrm>
            <a:off x="436098" y="3509889"/>
            <a:ext cx="2145324" cy="8581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E70092-0FE7-4655-8689-48C8CBE4B48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2517" y="3488023"/>
            <a:ext cx="1977465" cy="88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03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7288213" y="4800600"/>
            <a:ext cx="13636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F5EF66B8-1C3C-9644-9CA1-A32F363EB6D6}" type="slidenum">
              <a:rPr lang="en-US" sz="900">
                <a:solidFill>
                  <a:srgbClr val="1B3075"/>
                </a:solidFill>
                <a:latin typeface="Goudy Old Style" charset="0"/>
                <a:cs typeface="Goudy Old Style" charset="0"/>
              </a:rPr>
              <a:pPr algn="r"/>
              <a:t>‹#›</a:t>
            </a:fld>
            <a:endParaRPr lang="en-US" sz="900">
              <a:solidFill>
                <a:srgbClr val="1B3075"/>
              </a:solidFill>
              <a:latin typeface="Goudy Old Style" charset="0"/>
              <a:cs typeface="Goudy Old Style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55B9FA-5EAD-4B2D-BEBD-B3A82AD29F3F}"/>
              </a:ext>
            </a:extLst>
          </p:cNvPr>
          <p:cNvSpPr/>
          <p:nvPr userDrawn="1"/>
        </p:nvSpPr>
        <p:spPr>
          <a:xfrm>
            <a:off x="429065" y="119575"/>
            <a:ext cx="2124221" cy="393896"/>
          </a:xfrm>
          <a:prstGeom prst="rect">
            <a:avLst/>
          </a:prstGeom>
          <a:solidFill>
            <a:srgbClr val="204D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3978AE-C580-4BC9-9CBA-53B5F0151EB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29065" y="133643"/>
            <a:ext cx="2243797" cy="37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5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5840E-7876-4137-9889-81ED1DD66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2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abeadle@ccctechcenter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5EF361-0416-5D46-9A70-9B73B2D3A7BA}"/>
              </a:ext>
            </a:extLst>
          </p:cNvPr>
          <p:cNvSpPr txBox="1"/>
          <p:nvPr/>
        </p:nvSpPr>
        <p:spPr>
          <a:xfrm>
            <a:off x="993914" y="1060174"/>
            <a:ext cx="7116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Impact" panose="020B0806030902050204" pitchFamily="34" charset="0"/>
                <a:cs typeface="Al Bayan Plain" pitchFamily="2" charset="-78"/>
              </a:rPr>
              <a:t>LSP Update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Impact" panose="020B0806030902050204" pitchFamily="34" charset="0"/>
                <a:cs typeface="Al Bayan Plain" pitchFamily="2" charset="-78"/>
              </a:rPr>
              <a:t>March 2018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5216E9-9ABE-524F-A9F4-56F849D90FE4}"/>
              </a:ext>
            </a:extLst>
          </p:cNvPr>
          <p:cNvSpPr txBox="1"/>
          <p:nvPr/>
        </p:nvSpPr>
        <p:spPr>
          <a:xfrm>
            <a:off x="2756452" y="3419061"/>
            <a:ext cx="6096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Impact" panose="020B0806030902050204" pitchFamily="34" charset="0"/>
              </a:rPr>
              <a:t>Presented by:</a:t>
            </a:r>
          </a:p>
          <a:p>
            <a:r>
              <a:rPr lang="en-US" sz="1600" dirty="0">
                <a:solidFill>
                  <a:schemeClr val="tx2"/>
                </a:solidFill>
                <a:latin typeface="Impact" panose="020B0806030902050204" pitchFamily="34" charset="0"/>
              </a:rPr>
              <a:t>Doug </a:t>
            </a:r>
            <a:r>
              <a:rPr lang="en-US" sz="1600" dirty="0" err="1">
                <a:solidFill>
                  <a:schemeClr val="tx2"/>
                </a:solidFill>
                <a:latin typeface="Impact" panose="020B0806030902050204" pitchFamily="34" charset="0"/>
              </a:rPr>
              <a:t>Achterman</a:t>
            </a:r>
            <a:r>
              <a:rPr lang="en-US" sz="1600" dirty="0">
                <a:solidFill>
                  <a:schemeClr val="tx2"/>
                </a:solidFill>
                <a:latin typeface="Impact" panose="020B0806030902050204" pitchFamily="34" charset="0"/>
              </a:rPr>
              <a:t>, CCL President; Head Librarian, </a:t>
            </a:r>
            <a:r>
              <a:rPr lang="en-US" sz="1600" dirty="0" err="1">
                <a:solidFill>
                  <a:schemeClr val="tx2"/>
                </a:solidFill>
                <a:latin typeface="Impact" panose="020B0806030902050204" pitchFamily="34" charset="0"/>
              </a:rPr>
              <a:t>Gavilan</a:t>
            </a:r>
            <a:r>
              <a:rPr lang="en-US" sz="1600" dirty="0">
                <a:solidFill>
                  <a:schemeClr val="tx2"/>
                </a:solidFill>
                <a:latin typeface="Impact" panose="020B0806030902050204" pitchFamily="34" charset="0"/>
              </a:rPr>
              <a:t> College</a:t>
            </a:r>
          </a:p>
          <a:p>
            <a:r>
              <a:rPr lang="en-US" sz="1600" dirty="0">
                <a:solidFill>
                  <a:schemeClr val="tx2"/>
                </a:solidFill>
                <a:latin typeface="Impact" panose="020B0806030902050204" pitchFamily="34" charset="0"/>
              </a:rPr>
              <a:t>Amy Beadle, CCCTC Statewide Program Manager/Project Lead </a:t>
            </a:r>
          </a:p>
          <a:p>
            <a:r>
              <a:rPr lang="en-US" sz="1600" dirty="0">
                <a:solidFill>
                  <a:schemeClr val="tx2"/>
                </a:solidFill>
                <a:latin typeface="Impact" panose="020B0806030902050204" pitchFamily="34" charset="0"/>
              </a:rPr>
              <a:t>Amy Carbonaro, CCCTC Statewide Program Manager </a:t>
            </a:r>
          </a:p>
        </p:txBody>
      </p:sp>
    </p:spTree>
    <p:extLst>
      <p:ext uri="{BB962C8B-B14F-4D97-AF65-F5344CB8AC3E}">
        <p14:creationId xmlns:p14="http://schemas.microsoft.com/office/powerpoint/2010/main" val="1902590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D05A2A-FD60-B54F-B03C-781A8DB6E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1964" y="694645"/>
            <a:ext cx="4943475" cy="38841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C0BE3D-2C0B-1945-A2F5-63DC86114E76}"/>
              </a:ext>
            </a:extLst>
          </p:cNvPr>
          <p:cNvSpPr txBox="1"/>
          <p:nvPr/>
        </p:nvSpPr>
        <p:spPr>
          <a:xfrm>
            <a:off x="5342469" y="952779"/>
            <a:ext cx="866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Shasta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8E6AD7-2B07-F244-893E-EB3D9268B9C7}"/>
              </a:ext>
            </a:extLst>
          </p:cNvPr>
          <p:cNvSpPr txBox="1"/>
          <p:nvPr/>
        </p:nvSpPr>
        <p:spPr>
          <a:xfrm>
            <a:off x="5577679" y="3286142"/>
            <a:ext cx="1491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Allan Hancock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7A1B77-DFA3-4747-B4D7-198BBE810DD5}"/>
              </a:ext>
            </a:extLst>
          </p:cNvPr>
          <p:cNvSpPr txBox="1"/>
          <p:nvPr/>
        </p:nvSpPr>
        <p:spPr>
          <a:xfrm>
            <a:off x="5474927" y="2503575"/>
            <a:ext cx="8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Foothill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F37E2F-B48C-1143-934A-E9F5CFACC09B}"/>
              </a:ext>
            </a:extLst>
          </p:cNvPr>
          <p:cNvSpPr txBox="1"/>
          <p:nvPr/>
        </p:nvSpPr>
        <p:spPr>
          <a:xfrm>
            <a:off x="5474927" y="4000591"/>
            <a:ext cx="848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Oxnard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2C17FE-30C5-2248-9FD7-E5A1B0D00A6F}"/>
              </a:ext>
            </a:extLst>
          </p:cNvPr>
          <p:cNvSpPr txBox="1"/>
          <p:nvPr/>
        </p:nvSpPr>
        <p:spPr>
          <a:xfrm>
            <a:off x="6809654" y="3677426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Pasadena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6EC82F-F3B6-B14D-A13D-7B4D55EB215E}"/>
              </a:ext>
            </a:extLst>
          </p:cNvPr>
          <p:cNvSpPr txBox="1"/>
          <p:nvPr/>
        </p:nvSpPr>
        <p:spPr>
          <a:xfrm>
            <a:off x="6965621" y="4068709"/>
            <a:ext cx="933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Cypress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D57626-1448-0741-B795-70CD55EBB024}"/>
              </a:ext>
            </a:extLst>
          </p:cNvPr>
          <p:cNvSpPr txBox="1"/>
          <p:nvPr/>
        </p:nvSpPr>
        <p:spPr>
          <a:xfrm>
            <a:off x="356548" y="773184"/>
            <a:ext cx="315541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Pilot Colleges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322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44561" y="758687"/>
            <a:ext cx="76730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Pilot College Selection Criteria</a:t>
            </a:r>
            <a:endParaRPr lang="en-US" sz="3200" b="1" dirty="0">
              <a:latin typeface="Arial Narrow" panose="020B0604020202020204" pitchFamily="34" charset="0"/>
              <a:ea typeface="Helvetica Neue" panose="02000503000000020004" pitchFamily="2" charset="0"/>
              <a:cs typeface="Arial Narrow" panose="020B0604020202020204" pitchFamily="34" charset="0"/>
            </a:endParaRPr>
          </a:p>
          <a:p>
            <a:endParaRPr lang="en-US" sz="32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823E98C-F57A-FA46-81C7-4089024236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8050883"/>
              </p:ext>
            </p:extLst>
          </p:nvPr>
        </p:nvGraphicFramePr>
        <p:xfrm>
          <a:off x="492368" y="1441937"/>
          <a:ext cx="8088923" cy="3024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9046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20937" y="741765"/>
            <a:ext cx="7673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Procurement &amp; Selection Committee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957496-A1D6-0F49-BDB1-0E55139CA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859567"/>
              </p:ext>
            </p:extLst>
          </p:nvPr>
        </p:nvGraphicFramePr>
        <p:xfrm>
          <a:off x="320937" y="1397479"/>
          <a:ext cx="8167455" cy="2834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7455">
                  <a:extLst>
                    <a:ext uri="{9D8B030D-6E8A-4147-A177-3AD203B41FA5}">
                      <a16:colId xmlns:a16="http://schemas.microsoft.com/office/drawing/2014/main" val="380875759"/>
                    </a:ext>
                  </a:extLst>
                </a:gridCol>
              </a:tblGrid>
              <a:tr h="650635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Review and provide input on the Draft RFP 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255217"/>
                  </a:ext>
                </a:extLst>
              </a:tr>
              <a:tr h="650635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Score vendor proposals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877605"/>
                  </a:ext>
                </a:extLst>
              </a:tr>
              <a:tr h="650635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Participant in and score vendor demonstrations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34247"/>
                  </a:ext>
                </a:extLst>
              </a:tr>
              <a:tr h="882369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Provide a recommendation to BGCCD re: Intent to Award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395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32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20937" y="741765"/>
            <a:ext cx="7673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Procurement &amp; Selection Committee</a:t>
            </a:r>
          </a:p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0417B84-DA38-C645-8BC4-32D832085D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3374464"/>
              </p:ext>
            </p:extLst>
          </p:nvPr>
        </p:nvGraphicFramePr>
        <p:xfrm>
          <a:off x="567783" y="1441938"/>
          <a:ext cx="8088923" cy="3024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0529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81093A8-9050-B145-8CFA-715761C41E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385907"/>
              </p:ext>
            </p:extLst>
          </p:nvPr>
        </p:nvGraphicFramePr>
        <p:xfrm>
          <a:off x="954763" y="993177"/>
          <a:ext cx="5923005" cy="3703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51500AB-16D8-8741-80B8-419E4FA0F1DF}"/>
              </a:ext>
            </a:extLst>
          </p:cNvPr>
          <p:cNvSpPr/>
          <p:nvPr/>
        </p:nvSpPr>
        <p:spPr>
          <a:xfrm>
            <a:off x="4117643" y="146009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How interested is your college in </a:t>
            </a:r>
          </a:p>
          <a:p>
            <a:pPr algn="ctr"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participating in the LSP project?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290B06-34C8-2643-8040-32A7EB52E80A}"/>
              </a:ext>
            </a:extLst>
          </p:cNvPr>
          <p:cNvSpPr txBox="1"/>
          <p:nvPr/>
        </p:nvSpPr>
        <p:spPr>
          <a:xfrm>
            <a:off x="314958" y="719736"/>
            <a:ext cx="72026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  <a:latin typeface="Impact" panose="020B0806030902050204" pitchFamily="34" charset="0"/>
              </a:rPr>
              <a:t>Input from the CCC system - Environmental Scan</a:t>
            </a:r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51F57C-354D-2B43-816F-97DF3C12F272}"/>
              </a:ext>
            </a:extLst>
          </p:cNvPr>
          <p:cNvSpPr/>
          <p:nvPr/>
        </p:nvSpPr>
        <p:spPr>
          <a:xfrm>
            <a:off x="4917440" y="1280160"/>
            <a:ext cx="3007360" cy="3129280"/>
          </a:xfrm>
          <a:prstGeom prst="rect">
            <a:avLst/>
          </a:prstGeom>
          <a:noFill/>
          <a:ln>
            <a:solidFill>
              <a:schemeClr val="accent4"/>
            </a:solidFill>
            <a:beve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857173-CD58-4449-8D65-05E05667DAF3}"/>
              </a:ext>
            </a:extLst>
          </p:cNvPr>
          <p:cNvSpPr txBox="1"/>
          <p:nvPr/>
        </p:nvSpPr>
        <p:spPr>
          <a:xfrm>
            <a:off x="3159712" y="2183080"/>
            <a:ext cx="1513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63% of Respondents are “Highly Interested”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6BFC79-11D6-0148-8E7C-29BAD6162333}"/>
              </a:ext>
            </a:extLst>
          </p:cNvPr>
          <p:cNvSpPr/>
          <p:nvPr/>
        </p:nvSpPr>
        <p:spPr>
          <a:xfrm>
            <a:off x="1383795" y="2183080"/>
            <a:ext cx="13468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23% of Respondents are “Interested”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1FF02-7F6B-394F-B08C-B8070D35C3FE}"/>
              </a:ext>
            </a:extLst>
          </p:cNvPr>
          <p:cNvSpPr txBox="1"/>
          <p:nvPr/>
        </p:nvSpPr>
        <p:spPr>
          <a:xfrm>
            <a:off x="2057238" y="1613985"/>
            <a:ext cx="749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10%</a:t>
            </a:r>
          </a:p>
        </p:txBody>
      </p:sp>
    </p:spTree>
    <p:extLst>
      <p:ext uri="{BB962C8B-B14F-4D97-AF65-F5344CB8AC3E}">
        <p14:creationId xmlns:p14="http://schemas.microsoft.com/office/powerpoint/2010/main" val="4191616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0CBE273-D34C-0D42-840A-228097A05F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8261826"/>
              </p:ext>
            </p:extLst>
          </p:nvPr>
        </p:nvGraphicFramePr>
        <p:xfrm>
          <a:off x="843281" y="1341120"/>
          <a:ext cx="7609839" cy="330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A6830AB-1FDE-2847-AFFD-29F424CA89AE}"/>
              </a:ext>
            </a:extLst>
          </p:cNvPr>
          <p:cNvSpPr txBox="1"/>
          <p:nvPr/>
        </p:nvSpPr>
        <p:spPr>
          <a:xfrm>
            <a:off x="343876" y="719992"/>
            <a:ext cx="67876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Input from the CCC system - </a:t>
            </a:r>
            <a:r>
              <a:rPr lang="en-US" sz="3200" dirty="0" err="1">
                <a:solidFill>
                  <a:schemeClr val="accent6"/>
                </a:solidFill>
                <a:latin typeface="Impact" panose="020B0806030902050204" pitchFamily="34" charset="0"/>
              </a:rPr>
              <a:t>IdeaScale</a:t>
            </a:r>
            <a:endParaRPr lang="en-US" sz="3200" dirty="0">
              <a:solidFill>
                <a:schemeClr val="accent6"/>
              </a:solidFill>
              <a:latin typeface="Impact" panose="020B080603090205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10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50496" y="725671"/>
            <a:ext cx="8614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Input from the CCC system - </a:t>
            </a:r>
            <a:r>
              <a:rPr lang="en-US" sz="3200" dirty="0" err="1">
                <a:solidFill>
                  <a:schemeClr val="accent6"/>
                </a:solidFill>
                <a:latin typeface="Impact" panose="020B0806030902050204" pitchFamily="34" charset="0"/>
              </a:rPr>
              <a:t>IdeaScale</a:t>
            </a:r>
            <a:endParaRPr lang="en-US" sz="3200" dirty="0">
              <a:solidFill>
                <a:schemeClr val="accent6"/>
              </a:solidFill>
              <a:latin typeface="Impact" panose="020B080603090205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34CD918-4DAA-0D46-BD2D-718EBAA94B0C}"/>
              </a:ext>
            </a:extLst>
          </p:cNvPr>
          <p:cNvGrpSpPr/>
          <p:nvPr/>
        </p:nvGrpSpPr>
        <p:grpSpPr>
          <a:xfrm>
            <a:off x="350495" y="1503877"/>
            <a:ext cx="8614827" cy="2751599"/>
            <a:chOff x="1731643" y="2471266"/>
            <a:chExt cx="5111495" cy="1559796"/>
          </a:xfrm>
        </p:grpSpPr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9A3B77A5-17FD-4440-B41A-A167BE6DEB56}"/>
                </a:ext>
              </a:extLst>
            </p:cNvPr>
            <p:cNvSpPr/>
            <p:nvPr/>
          </p:nvSpPr>
          <p:spPr>
            <a:xfrm>
              <a:off x="1731643" y="3044006"/>
              <a:ext cx="1149705" cy="987056"/>
            </a:xfrm>
            <a:custGeom>
              <a:avLst/>
              <a:gdLst>
                <a:gd name="connsiteX0" fmla="*/ 0 w 1149705"/>
                <a:gd name="connsiteY0" fmla="*/ 493528 h 987056"/>
                <a:gd name="connsiteX1" fmla="*/ 246764 w 1149705"/>
                <a:gd name="connsiteY1" fmla="*/ 0 h 987056"/>
                <a:gd name="connsiteX2" fmla="*/ 902941 w 1149705"/>
                <a:gd name="connsiteY2" fmla="*/ 0 h 987056"/>
                <a:gd name="connsiteX3" fmla="*/ 1149705 w 1149705"/>
                <a:gd name="connsiteY3" fmla="*/ 493528 h 987056"/>
                <a:gd name="connsiteX4" fmla="*/ 902941 w 1149705"/>
                <a:gd name="connsiteY4" fmla="*/ 987056 h 987056"/>
                <a:gd name="connsiteX5" fmla="*/ 246764 w 1149705"/>
                <a:gd name="connsiteY5" fmla="*/ 987056 h 987056"/>
                <a:gd name="connsiteX6" fmla="*/ 0 w 1149705"/>
                <a:gd name="connsiteY6" fmla="*/ 493528 h 987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9705" h="987056">
                  <a:moveTo>
                    <a:pt x="0" y="493528"/>
                  </a:moveTo>
                  <a:lnTo>
                    <a:pt x="246764" y="0"/>
                  </a:lnTo>
                  <a:lnTo>
                    <a:pt x="902941" y="0"/>
                  </a:lnTo>
                  <a:lnTo>
                    <a:pt x="1149705" y="493528"/>
                  </a:lnTo>
                  <a:lnTo>
                    <a:pt x="902941" y="987056"/>
                  </a:lnTo>
                  <a:lnTo>
                    <a:pt x="246764" y="987056"/>
                  </a:lnTo>
                  <a:lnTo>
                    <a:pt x="0" y="493528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063" tIns="168113" rIns="178063" bIns="16811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272 Members</a:t>
              </a: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AE6D18E-469B-FA4A-968C-6CC9EDF7E840}"/>
                </a:ext>
              </a:extLst>
            </p:cNvPr>
            <p:cNvSpPr/>
            <p:nvPr/>
          </p:nvSpPr>
          <p:spPr>
            <a:xfrm>
              <a:off x="3709794" y="3015894"/>
              <a:ext cx="1149705" cy="987056"/>
            </a:xfrm>
            <a:custGeom>
              <a:avLst/>
              <a:gdLst>
                <a:gd name="connsiteX0" fmla="*/ 0 w 1149705"/>
                <a:gd name="connsiteY0" fmla="*/ 493528 h 987056"/>
                <a:gd name="connsiteX1" fmla="*/ 246764 w 1149705"/>
                <a:gd name="connsiteY1" fmla="*/ 0 h 987056"/>
                <a:gd name="connsiteX2" fmla="*/ 902941 w 1149705"/>
                <a:gd name="connsiteY2" fmla="*/ 0 h 987056"/>
                <a:gd name="connsiteX3" fmla="*/ 1149705 w 1149705"/>
                <a:gd name="connsiteY3" fmla="*/ 493528 h 987056"/>
                <a:gd name="connsiteX4" fmla="*/ 902941 w 1149705"/>
                <a:gd name="connsiteY4" fmla="*/ 987056 h 987056"/>
                <a:gd name="connsiteX5" fmla="*/ 246764 w 1149705"/>
                <a:gd name="connsiteY5" fmla="*/ 987056 h 987056"/>
                <a:gd name="connsiteX6" fmla="*/ 0 w 1149705"/>
                <a:gd name="connsiteY6" fmla="*/ 493528 h 987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9705" h="987056">
                  <a:moveTo>
                    <a:pt x="0" y="493528"/>
                  </a:moveTo>
                  <a:lnTo>
                    <a:pt x="246764" y="0"/>
                  </a:lnTo>
                  <a:lnTo>
                    <a:pt x="902941" y="0"/>
                  </a:lnTo>
                  <a:lnTo>
                    <a:pt x="1149705" y="493528"/>
                  </a:lnTo>
                  <a:lnTo>
                    <a:pt x="902941" y="987056"/>
                  </a:lnTo>
                  <a:lnTo>
                    <a:pt x="246764" y="987056"/>
                  </a:lnTo>
                  <a:lnTo>
                    <a:pt x="0" y="493528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75371"/>
                <a:satOff val="18926"/>
                <a:lumOff val="-7843"/>
                <a:alphaOff val="0"/>
              </a:schemeClr>
            </a:lnRef>
            <a:fillRef idx="1">
              <a:schemeClr val="accent3">
                <a:hueOff val="75371"/>
                <a:satOff val="18926"/>
                <a:lumOff val="-7843"/>
                <a:alphaOff val="0"/>
              </a:schemeClr>
            </a:fillRef>
            <a:effectRef idx="0">
              <a:schemeClr val="accent3">
                <a:hueOff val="75371"/>
                <a:satOff val="18926"/>
                <a:lumOff val="-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063" tIns="168113" rIns="178063" bIns="16811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000" b="1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5382 Votes</a:t>
              </a: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AB8FA50F-AF25-6141-AE94-DA66D179154E}"/>
                </a:ext>
              </a:extLst>
            </p:cNvPr>
            <p:cNvSpPr/>
            <p:nvPr/>
          </p:nvSpPr>
          <p:spPr>
            <a:xfrm>
              <a:off x="2720413" y="2473368"/>
              <a:ext cx="1149705" cy="987056"/>
            </a:xfrm>
            <a:custGeom>
              <a:avLst/>
              <a:gdLst>
                <a:gd name="connsiteX0" fmla="*/ 0 w 1149705"/>
                <a:gd name="connsiteY0" fmla="*/ 493528 h 987056"/>
                <a:gd name="connsiteX1" fmla="*/ 246764 w 1149705"/>
                <a:gd name="connsiteY1" fmla="*/ 0 h 987056"/>
                <a:gd name="connsiteX2" fmla="*/ 902941 w 1149705"/>
                <a:gd name="connsiteY2" fmla="*/ 0 h 987056"/>
                <a:gd name="connsiteX3" fmla="*/ 1149705 w 1149705"/>
                <a:gd name="connsiteY3" fmla="*/ 493528 h 987056"/>
                <a:gd name="connsiteX4" fmla="*/ 902941 w 1149705"/>
                <a:gd name="connsiteY4" fmla="*/ 987056 h 987056"/>
                <a:gd name="connsiteX5" fmla="*/ 246764 w 1149705"/>
                <a:gd name="connsiteY5" fmla="*/ 987056 h 987056"/>
                <a:gd name="connsiteX6" fmla="*/ 0 w 1149705"/>
                <a:gd name="connsiteY6" fmla="*/ 493528 h 987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9705" h="987056">
                  <a:moveTo>
                    <a:pt x="0" y="493528"/>
                  </a:moveTo>
                  <a:lnTo>
                    <a:pt x="246764" y="0"/>
                  </a:lnTo>
                  <a:lnTo>
                    <a:pt x="902941" y="0"/>
                  </a:lnTo>
                  <a:lnTo>
                    <a:pt x="1149705" y="493528"/>
                  </a:lnTo>
                  <a:lnTo>
                    <a:pt x="902941" y="987056"/>
                  </a:lnTo>
                  <a:lnTo>
                    <a:pt x="246764" y="987056"/>
                  </a:lnTo>
                  <a:lnTo>
                    <a:pt x="0" y="493528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150742"/>
                <a:satOff val="37853"/>
                <a:lumOff val="-15686"/>
                <a:alphaOff val="0"/>
              </a:schemeClr>
            </a:lnRef>
            <a:fillRef idx="1">
              <a:schemeClr val="accent3">
                <a:hueOff val="150742"/>
                <a:satOff val="37853"/>
                <a:lumOff val="-15686"/>
                <a:alphaOff val="0"/>
              </a:schemeClr>
            </a:fillRef>
            <a:effectRef idx="0">
              <a:schemeClr val="accent3">
                <a:hueOff val="150742"/>
                <a:satOff val="37853"/>
                <a:lumOff val="-15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063" tIns="168113" rIns="178063" bIns="16811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318 Comments</a:t>
              </a: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D03C391-39BC-4242-8732-58D3DC74D9DD}"/>
                </a:ext>
              </a:extLst>
            </p:cNvPr>
            <p:cNvSpPr/>
            <p:nvPr/>
          </p:nvSpPr>
          <p:spPr>
            <a:xfrm>
              <a:off x="4698565" y="2471266"/>
              <a:ext cx="1149705" cy="987056"/>
            </a:xfrm>
            <a:custGeom>
              <a:avLst/>
              <a:gdLst>
                <a:gd name="connsiteX0" fmla="*/ 0 w 1149705"/>
                <a:gd name="connsiteY0" fmla="*/ 493528 h 987056"/>
                <a:gd name="connsiteX1" fmla="*/ 246764 w 1149705"/>
                <a:gd name="connsiteY1" fmla="*/ 0 h 987056"/>
                <a:gd name="connsiteX2" fmla="*/ 902941 w 1149705"/>
                <a:gd name="connsiteY2" fmla="*/ 0 h 987056"/>
                <a:gd name="connsiteX3" fmla="*/ 1149705 w 1149705"/>
                <a:gd name="connsiteY3" fmla="*/ 493528 h 987056"/>
                <a:gd name="connsiteX4" fmla="*/ 902941 w 1149705"/>
                <a:gd name="connsiteY4" fmla="*/ 987056 h 987056"/>
                <a:gd name="connsiteX5" fmla="*/ 246764 w 1149705"/>
                <a:gd name="connsiteY5" fmla="*/ 987056 h 987056"/>
                <a:gd name="connsiteX6" fmla="*/ 0 w 1149705"/>
                <a:gd name="connsiteY6" fmla="*/ 493528 h 987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9705" h="987056">
                  <a:moveTo>
                    <a:pt x="0" y="493528"/>
                  </a:moveTo>
                  <a:lnTo>
                    <a:pt x="246764" y="0"/>
                  </a:lnTo>
                  <a:lnTo>
                    <a:pt x="902941" y="0"/>
                  </a:lnTo>
                  <a:lnTo>
                    <a:pt x="1149705" y="493528"/>
                  </a:lnTo>
                  <a:lnTo>
                    <a:pt x="902941" y="987056"/>
                  </a:lnTo>
                  <a:lnTo>
                    <a:pt x="246764" y="987056"/>
                  </a:lnTo>
                  <a:lnTo>
                    <a:pt x="0" y="493528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226112"/>
                <a:satOff val="56779"/>
                <a:lumOff val="-23529"/>
                <a:alphaOff val="0"/>
              </a:schemeClr>
            </a:lnRef>
            <a:fillRef idx="1">
              <a:schemeClr val="accent3">
                <a:hueOff val="226112"/>
                <a:satOff val="56779"/>
                <a:lumOff val="-23529"/>
                <a:alphaOff val="0"/>
              </a:schemeClr>
            </a:fillRef>
            <a:effectRef idx="0">
              <a:schemeClr val="accent3">
                <a:hueOff val="226112"/>
                <a:satOff val="56779"/>
                <a:lumOff val="-2352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063" tIns="168113" rIns="178063" bIns="16811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b="1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160 Unique Ideas</a:t>
              </a: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B0488D37-EA75-4C42-B503-1EB8A4743C60}"/>
                </a:ext>
              </a:extLst>
            </p:cNvPr>
            <p:cNvSpPr/>
            <p:nvPr/>
          </p:nvSpPr>
          <p:spPr>
            <a:xfrm>
              <a:off x="5693433" y="2964794"/>
              <a:ext cx="1149705" cy="987056"/>
            </a:xfrm>
            <a:custGeom>
              <a:avLst/>
              <a:gdLst>
                <a:gd name="connsiteX0" fmla="*/ 0 w 1149705"/>
                <a:gd name="connsiteY0" fmla="*/ 493528 h 987056"/>
                <a:gd name="connsiteX1" fmla="*/ 246764 w 1149705"/>
                <a:gd name="connsiteY1" fmla="*/ 0 h 987056"/>
                <a:gd name="connsiteX2" fmla="*/ 902941 w 1149705"/>
                <a:gd name="connsiteY2" fmla="*/ 0 h 987056"/>
                <a:gd name="connsiteX3" fmla="*/ 1149705 w 1149705"/>
                <a:gd name="connsiteY3" fmla="*/ 493528 h 987056"/>
                <a:gd name="connsiteX4" fmla="*/ 902941 w 1149705"/>
                <a:gd name="connsiteY4" fmla="*/ 987056 h 987056"/>
                <a:gd name="connsiteX5" fmla="*/ 246764 w 1149705"/>
                <a:gd name="connsiteY5" fmla="*/ 987056 h 987056"/>
                <a:gd name="connsiteX6" fmla="*/ 0 w 1149705"/>
                <a:gd name="connsiteY6" fmla="*/ 493528 h 987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9705" h="987056">
                  <a:moveTo>
                    <a:pt x="0" y="493528"/>
                  </a:moveTo>
                  <a:lnTo>
                    <a:pt x="246764" y="0"/>
                  </a:lnTo>
                  <a:lnTo>
                    <a:pt x="902941" y="0"/>
                  </a:lnTo>
                  <a:lnTo>
                    <a:pt x="1149705" y="493528"/>
                  </a:lnTo>
                  <a:lnTo>
                    <a:pt x="902941" y="987056"/>
                  </a:lnTo>
                  <a:lnTo>
                    <a:pt x="246764" y="987056"/>
                  </a:lnTo>
                  <a:lnTo>
                    <a:pt x="0" y="493528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301483"/>
                <a:satOff val="75706"/>
                <a:lumOff val="-31372"/>
                <a:alphaOff val="0"/>
              </a:schemeClr>
            </a:lnRef>
            <a:fillRef idx="1">
              <a:schemeClr val="accent3">
                <a:hueOff val="301483"/>
                <a:satOff val="75706"/>
                <a:lumOff val="-31372"/>
                <a:alphaOff val="0"/>
              </a:schemeClr>
            </a:fillRef>
            <a:effectRef idx="0">
              <a:schemeClr val="accent3">
                <a:hueOff val="301483"/>
                <a:satOff val="75706"/>
                <a:lumOff val="-3137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063" tIns="168113" rIns="178063" bIns="16811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73 Participating Colleges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1446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50496" y="725671"/>
            <a:ext cx="8614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Input from the CCC system – FAQs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2E8506-313F-1F43-925E-CEEE02C14840}"/>
              </a:ext>
            </a:extLst>
          </p:cNvPr>
          <p:cNvSpPr txBox="1"/>
          <p:nvPr/>
        </p:nvSpPr>
        <p:spPr>
          <a:xfrm>
            <a:off x="230548" y="1847133"/>
            <a:ext cx="8439807" cy="1102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https://www.ccctechnology.info/ccctc/categories/ccctc_library_services_platform</a:t>
            </a:r>
            <a:endParaRPr lang="en-US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72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50496" y="725671"/>
            <a:ext cx="8614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Input from the CCC system – FAQs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979490-45ED-E44C-99AA-8322169497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69" b="26259"/>
          <a:stretch/>
        </p:blipFill>
        <p:spPr>
          <a:xfrm>
            <a:off x="350496" y="1310446"/>
            <a:ext cx="8424794" cy="323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07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50496" y="725671"/>
            <a:ext cx="8614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Input from the CCC system – FAQs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CA7D56-84E4-A94F-812D-8226B2B355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77" b="37449"/>
          <a:stretch/>
        </p:blipFill>
        <p:spPr>
          <a:xfrm>
            <a:off x="350496" y="1310446"/>
            <a:ext cx="8454291" cy="321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87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31306" y="778183"/>
            <a:ext cx="767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Project Purpose and Plan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FAB455-9A8E-7541-84D9-F692484488FB}"/>
              </a:ext>
            </a:extLst>
          </p:cNvPr>
          <p:cNvSpPr txBox="1"/>
          <p:nvPr/>
        </p:nvSpPr>
        <p:spPr>
          <a:xfrm>
            <a:off x="331309" y="1294108"/>
            <a:ext cx="83427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en-US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On behalf of the California Community college libraries, the California Community Colleges Chancellor’s Office (CCCCO), and the CCC Technology Center (CCCTC) are initiating a state-funded project to obtain a single cloud-based library services platform (LSP) to replace the various ILS systems now in use in any of the 114 libraries which choose to participate. </a:t>
            </a:r>
          </a:p>
        </p:txBody>
      </p:sp>
    </p:spTree>
    <p:extLst>
      <p:ext uri="{BB962C8B-B14F-4D97-AF65-F5344CB8AC3E}">
        <p14:creationId xmlns:p14="http://schemas.microsoft.com/office/powerpoint/2010/main" val="4280291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5BDF25-27BD-1243-BD02-F7901AA35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1539" y="725671"/>
            <a:ext cx="4235296" cy="38573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6DD42D-9C98-304B-A98E-263119887464}"/>
              </a:ext>
            </a:extLst>
          </p:cNvPr>
          <p:cNvSpPr txBox="1"/>
          <p:nvPr/>
        </p:nvSpPr>
        <p:spPr>
          <a:xfrm>
            <a:off x="350496" y="1310446"/>
            <a:ext cx="4307413" cy="181588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7030A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Environmental Scan – 80</a:t>
            </a:r>
            <a:r>
              <a:rPr lang="en-US" sz="28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Pilot Colleges Selected – 6</a:t>
            </a:r>
          </a:p>
          <a:p>
            <a:pPr algn="r"/>
            <a:r>
              <a:rPr lang="en-US" sz="2800" b="1" dirty="0" err="1">
                <a:solidFill>
                  <a:srgbClr val="92D05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IdeaScale</a:t>
            </a:r>
            <a:r>
              <a:rPr lang="en-US" sz="2800" b="1" dirty="0">
                <a:solidFill>
                  <a:srgbClr val="92D05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– 73</a:t>
            </a:r>
          </a:p>
          <a:p>
            <a:pPr algn="r"/>
            <a:r>
              <a:rPr lang="en-US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Webinar Participation – 31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278378" y="725671"/>
            <a:ext cx="8614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Input from the CCC system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C7CAE1-3206-B84B-A8F7-5FD80BE11035}"/>
              </a:ext>
            </a:extLst>
          </p:cNvPr>
          <p:cNvSpPr txBox="1"/>
          <p:nvPr/>
        </p:nvSpPr>
        <p:spPr>
          <a:xfrm>
            <a:off x="278378" y="3110939"/>
            <a:ext cx="45431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Active participation from 96 colleges</a:t>
            </a:r>
          </a:p>
          <a:p>
            <a:pPr algn="r"/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… 84% of the CCC libraries</a:t>
            </a:r>
          </a:p>
        </p:txBody>
      </p:sp>
    </p:spTree>
    <p:extLst>
      <p:ext uri="{BB962C8B-B14F-4D97-AF65-F5344CB8AC3E}">
        <p14:creationId xmlns:p14="http://schemas.microsoft.com/office/powerpoint/2010/main" val="3144410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437EA14-28B4-A344-BFBB-B5DC9A6C34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7838089"/>
              </p:ext>
            </p:extLst>
          </p:nvPr>
        </p:nvGraphicFramePr>
        <p:xfrm>
          <a:off x="353961" y="1021889"/>
          <a:ext cx="8539315" cy="2109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EB2EEC0-D72F-2649-A2D5-873529243726}"/>
              </a:ext>
            </a:extLst>
          </p:cNvPr>
          <p:cNvSpPr/>
          <p:nvPr/>
        </p:nvSpPr>
        <p:spPr>
          <a:xfrm>
            <a:off x="353961" y="72950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Project Timeline - 2017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BDCEE19-7B6F-764A-9BE0-749DEEAC3D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8402246"/>
              </p:ext>
            </p:extLst>
          </p:nvPr>
        </p:nvGraphicFramePr>
        <p:xfrm>
          <a:off x="437952" y="2875936"/>
          <a:ext cx="8371331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89078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437EA14-28B4-A344-BFBB-B5DC9A6C34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0899335"/>
              </p:ext>
            </p:extLst>
          </p:nvPr>
        </p:nvGraphicFramePr>
        <p:xfrm>
          <a:off x="353961" y="1021889"/>
          <a:ext cx="8539315" cy="2109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EB2EEC0-D72F-2649-A2D5-873529243726}"/>
              </a:ext>
            </a:extLst>
          </p:cNvPr>
          <p:cNvSpPr/>
          <p:nvPr/>
        </p:nvSpPr>
        <p:spPr>
          <a:xfrm>
            <a:off x="353961" y="729502"/>
            <a:ext cx="84553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Project Timeline – January-February 2018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BDCEE19-7B6F-764A-9BE0-749DEEAC3D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2780966"/>
              </p:ext>
            </p:extLst>
          </p:nvPr>
        </p:nvGraphicFramePr>
        <p:xfrm>
          <a:off x="437952" y="2875936"/>
          <a:ext cx="8371331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939218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437EA14-28B4-A344-BFBB-B5DC9A6C34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9933831"/>
              </p:ext>
            </p:extLst>
          </p:nvPr>
        </p:nvGraphicFramePr>
        <p:xfrm>
          <a:off x="353961" y="1021889"/>
          <a:ext cx="8539315" cy="2109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EB2EEC0-D72F-2649-A2D5-873529243726}"/>
              </a:ext>
            </a:extLst>
          </p:cNvPr>
          <p:cNvSpPr/>
          <p:nvPr/>
        </p:nvSpPr>
        <p:spPr>
          <a:xfrm>
            <a:off x="353961" y="729502"/>
            <a:ext cx="86720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Project Timeline – Procurement &amp; Selection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BDCEE19-7B6F-764A-9BE0-749DEEAC3D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3430040"/>
              </p:ext>
            </p:extLst>
          </p:nvPr>
        </p:nvGraphicFramePr>
        <p:xfrm>
          <a:off x="437952" y="2875936"/>
          <a:ext cx="8371331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64171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50496" y="725671"/>
            <a:ext cx="827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Issues to be pursued, once a vendor is chosen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2E8506-313F-1F43-925E-CEEE02C14840}"/>
              </a:ext>
            </a:extLst>
          </p:cNvPr>
          <p:cNvSpPr txBox="1"/>
          <p:nvPr/>
        </p:nvSpPr>
        <p:spPr>
          <a:xfrm>
            <a:off x="503679" y="1310446"/>
            <a:ext cx="740514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Ongoing Funding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Organizational Structure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Work Groups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Governance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Implementation Schedule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47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50496" y="725671"/>
            <a:ext cx="8614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Benefits of a </a:t>
            </a:r>
            <a:r>
              <a:rPr lang="en-US" sz="3200" dirty="0" err="1">
                <a:solidFill>
                  <a:schemeClr val="accent6"/>
                </a:solidFill>
                <a:latin typeface="Impact" panose="020B0806030902050204" pitchFamily="34" charset="0"/>
              </a:rPr>
              <a:t>Systemwide</a:t>
            </a:r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, Cloud-based LSP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8EB3AA-2960-6E4B-BCA5-9C6804597C2C}"/>
              </a:ext>
            </a:extLst>
          </p:cNvPr>
          <p:cNvSpPr txBox="1"/>
          <p:nvPr/>
        </p:nvSpPr>
        <p:spPr>
          <a:xfrm>
            <a:off x="1013254" y="1310446"/>
            <a:ext cx="6137642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Enhanced Discovery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Integrated Workflow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Improved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Unlimited Connectivity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Robust Analytics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State of the Art Architecture and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Collaboration with other CCC libraries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16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50496" y="725671"/>
            <a:ext cx="8614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What Changes Might the New LSP System Bring?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ECEF0B-B0D4-3744-8944-03CCF99CA4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2237512"/>
              </p:ext>
            </p:extLst>
          </p:nvPr>
        </p:nvGraphicFramePr>
        <p:xfrm>
          <a:off x="567783" y="1441938"/>
          <a:ext cx="8088923" cy="3024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62300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477079" y="1616766"/>
            <a:ext cx="7673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accent4"/>
                </a:solidFill>
                <a:latin typeface="Impact" panose="020B0806030902050204" pitchFamily="34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3374271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728870" y="967409"/>
            <a:ext cx="7977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Contacts:</a:t>
            </a:r>
          </a:p>
          <a:p>
            <a:endParaRPr lang="en-US" b="1" dirty="0">
              <a:solidFill>
                <a:schemeClr val="accent6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Amy Beadle, Statewide Program Manager/Project Lead</a:t>
            </a:r>
          </a:p>
          <a:p>
            <a:r>
              <a:rPr lang="en-US" sz="2800" b="1" dirty="0">
                <a:solidFill>
                  <a:schemeClr val="accent6"/>
                </a:solidFill>
                <a:latin typeface="Arial Narrow" panose="020B0604020202020204" pitchFamily="34" charset="0"/>
                <a:cs typeface="Arial Narrow" panose="020B0604020202020204" pitchFamily="34" charset="0"/>
                <a:hlinkClick r:id="rId2"/>
              </a:rPr>
              <a:t>abeadle@ccctechcenter.org</a:t>
            </a:r>
            <a:endParaRPr lang="en-US" sz="2800" b="1" dirty="0">
              <a:solidFill>
                <a:schemeClr val="accent6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endParaRPr lang="en-US" b="1" dirty="0">
              <a:solidFill>
                <a:schemeClr val="accent6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Doug Achterman, CCL President</a:t>
            </a:r>
          </a:p>
          <a:p>
            <a:r>
              <a:rPr lang="en-US" sz="2800" b="1" u="sng" dirty="0">
                <a:solidFill>
                  <a:schemeClr val="accent6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dachterman@gavilan.edu 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617619-40D5-A841-9013-AE3B0E8659AF}"/>
              </a:ext>
            </a:extLst>
          </p:cNvPr>
          <p:cNvSpPr txBox="1"/>
          <p:nvPr/>
        </p:nvSpPr>
        <p:spPr>
          <a:xfrm>
            <a:off x="3750365" y="4014397"/>
            <a:ext cx="6056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Impact" panose="020B0806030902050204" pitchFamily="34" charset="0"/>
              </a:rPr>
              <a:t>Thank you for your participation! </a:t>
            </a:r>
          </a:p>
        </p:txBody>
      </p:sp>
    </p:spTree>
    <p:extLst>
      <p:ext uri="{BB962C8B-B14F-4D97-AF65-F5344CB8AC3E}">
        <p14:creationId xmlns:p14="http://schemas.microsoft.com/office/powerpoint/2010/main" val="53532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31306" y="778183"/>
            <a:ext cx="767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Project Purpose and Plan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FAB455-9A8E-7541-84D9-F692484488FB}"/>
              </a:ext>
            </a:extLst>
          </p:cNvPr>
          <p:cNvSpPr txBox="1"/>
          <p:nvPr/>
        </p:nvSpPr>
        <p:spPr>
          <a:xfrm>
            <a:off x="331309" y="1294108"/>
            <a:ext cx="85957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en-US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The CCCCO and the CCCTC will partner with the CCL to form project governance, develop a project workplan, select representative pilot colleges and complete the procurement process. </a:t>
            </a:r>
          </a:p>
          <a:p>
            <a:endParaRPr lang="en-US" sz="24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en-US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Once an LSP vendor is chosen and contracted; the project team, CCL and other stakeholders will work with the vendor to assure a successful implementation across the system.</a:t>
            </a:r>
          </a:p>
        </p:txBody>
      </p:sp>
    </p:spTree>
    <p:extLst>
      <p:ext uri="{BB962C8B-B14F-4D97-AF65-F5344CB8AC3E}">
        <p14:creationId xmlns:p14="http://schemas.microsoft.com/office/powerpoint/2010/main" val="18386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31306" y="778183"/>
            <a:ext cx="767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Project Leadership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5E8C426-186E-7047-825A-01D3080037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549907"/>
              </p:ext>
            </p:extLst>
          </p:nvPr>
        </p:nvGraphicFramePr>
        <p:xfrm>
          <a:off x="2288209" y="1244600"/>
          <a:ext cx="4684091" cy="3319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750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34618" y="790570"/>
            <a:ext cx="76730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Project Leadership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– CCL Task Force</a:t>
            </a:r>
            <a:endParaRPr lang="en-US" sz="3200" b="1" dirty="0">
              <a:latin typeface="Arial Narrow" panose="020B0604020202020204" pitchFamily="34" charset="0"/>
              <a:ea typeface="Helvetica Neue" panose="02000503000000020004" pitchFamily="2" charset="0"/>
              <a:cs typeface="Arial Narrow" panose="020B0604020202020204" pitchFamily="34" charset="0"/>
            </a:endParaRP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E532DB-B7A4-374C-A3EA-3B8165863538}"/>
              </a:ext>
            </a:extLst>
          </p:cNvPr>
          <p:cNvSpPr txBox="1"/>
          <p:nvPr/>
        </p:nvSpPr>
        <p:spPr>
          <a:xfrm>
            <a:off x="334618" y="1295149"/>
            <a:ext cx="7707751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Doug </a:t>
            </a:r>
            <a:r>
              <a:rPr lang="en-US" sz="28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Achterman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CCL President; 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 Librarian,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Gavilan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College</a:t>
            </a:r>
          </a:p>
          <a:p>
            <a:pPr>
              <a:lnSpc>
                <a:spcPct val="100000"/>
              </a:lnSpc>
            </a:pPr>
            <a:endParaRPr lang="en-US" sz="1400" b="1" dirty="0">
              <a:solidFill>
                <a:schemeClr val="accent3">
                  <a:lumMod val="50000"/>
                </a:schemeClr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Gregg Atkins,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CCL Executive Director;</a:t>
            </a:r>
          </a:p>
          <a:p>
            <a:pPr>
              <a:lnSpc>
                <a:spcPct val="100000"/>
              </a:lnSpc>
            </a:pPr>
            <a:endParaRPr lang="en-US" sz="1400" b="1" dirty="0">
              <a:solidFill>
                <a:schemeClr val="accent3">
                  <a:lumMod val="50000"/>
                </a:schemeClr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Alicia Virtue,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CCL Treasurer; 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Dean, Learning Resources &amp; Educational Technology,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Santa Rosa Junior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37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24382" y="788478"/>
            <a:ext cx="801756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Project Leadership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– CCL Task Force</a:t>
            </a:r>
            <a:endParaRPr lang="en-US" sz="3200" b="1" dirty="0">
              <a:latin typeface="Arial Narrow" panose="020B0604020202020204" pitchFamily="34" charset="0"/>
              <a:ea typeface="Helvetica Neue" panose="02000503000000020004" pitchFamily="2" charset="0"/>
              <a:cs typeface="Arial Narrow" panose="020B0604020202020204" pitchFamily="34" charset="0"/>
            </a:endParaRP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E532DB-B7A4-374C-A3EA-3B8165863538}"/>
              </a:ext>
            </a:extLst>
          </p:cNvPr>
          <p:cNvSpPr txBox="1"/>
          <p:nvPr/>
        </p:nvSpPr>
        <p:spPr>
          <a:xfrm>
            <a:off x="324382" y="1310309"/>
            <a:ext cx="8643007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Leslie </a:t>
            </a:r>
            <a:r>
              <a:rPr lang="en-US" sz="28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Tirapelle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CCL Regional Rep;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Dean of Library, Learning Resource and Distance Education,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Pasadena City College</a:t>
            </a:r>
          </a:p>
          <a:p>
            <a:pPr>
              <a:lnSpc>
                <a:spcPct val="100000"/>
              </a:lnSpc>
            </a:pPr>
            <a:endParaRPr lang="en-US" sz="1400" b="1" dirty="0">
              <a:solidFill>
                <a:schemeClr val="accent3">
                  <a:lumMod val="50000"/>
                </a:schemeClr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John Taylor,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CCL Regional Rep;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Dean, Library &amp; Learning Support, Orange Coast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7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37931" y="825597"/>
            <a:ext cx="76730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Project Leadership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–- CCCCO</a:t>
            </a:r>
            <a:endParaRPr lang="en-US" sz="3200" b="1" dirty="0">
              <a:latin typeface="Arial Narrow" panose="020B0604020202020204" pitchFamily="34" charset="0"/>
              <a:ea typeface="Helvetica Neue" panose="02000503000000020004" pitchFamily="2" charset="0"/>
              <a:cs typeface="Arial Narrow" panose="020B0604020202020204" pitchFamily="34" charset="0"/>
            </a:endParaRP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E86E76-3DDA-E846-848A-6627B0698938}"/>
              </a:ext>
            </a:extLst>
          </p:cNvPr>
          <p:cNvSpPr txBox="1"/>
          <p:nvPr/>
        </p:nvSpPr>
        <p:spPr>
          <a:xfrm>
            <a:off x="337931" y="1375140"/>
            <a:ext cx="73100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Gary Bird,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Project Monitor</a:t>
            </a:r>
          </a:p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California Community Colleges Chancellor’s Office</a:t>
            </a:r>
          </a:p>
          <a:p>
            <a:endParaRPr lang="en-US" sz="2800" b="1" dirty="0">
              <a:solidFill>
                <a:schemeClr val="accent3">
                  <a:lumMod val="50000"/>
                </a:schemeClr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4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82010" y="830326"/>
            <a:ext cx="76730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Project Leadership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– CCCTC</a:t>
            </a:r>
            <a:endParaRPr lang="en-US" sz="3200" b="1" dirty="0">
              <a:latin typeface="Arial Narrow" panose="020B0604020202020204" pitchFamily="34" charset="0"/>
              <a:ea typeface="Helvetica Neue" panose="02000503000000020004" pitchFamily="2" charset="0"/>
              <a:cs typeface="Arial Narrow" panose="020B0604020202020204" pitchFamily="34" charset="0"/>
            </a:endParaRP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E532DB-B7A4-374C-A3EA-3B8165863538}"/>
              </a:ext>
            </a:extLst>
          </p:cNvPr>
          <p:cNvSpPr txBox="1"/>
          <p:nvPr/>
        </p:nvSpPr>
        <p:spPr>
          <a:xfrm>
            <a:off x="382010" y="1369562"/>
            <a:ext cx="7270837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Tim </a:t>
            </a:r>
            <a:r>
              <a:rPr lang="en-US" sz="28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Calhoon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Executive Director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California Community Colleges Technology Center</a:t>
            </a:r>
          </a:p>
          <a:p>
            <a:pPr>
              <a:lnSpc>
                <a:spcPct val="100000"/>
              </a:lnSpc>
            </a:pPr>
            <a:endParaRPr lang="en-US" sz="1400" b="1" dirty="0">
              <a:solidFill>
                <a:schemeClr val="accent3">
                  <a:lumMod val="50000"/>
                </a:schemeClr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Amy Beadle,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LSP Statewide Program Manager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California Community Colleges Technology Center</a:t>
            </a:r>
          </a:p>
          <a:p>
            <a:pPr>
              <a:lnSpc>
                <a:spcPct val="100000"/>
              </a:lnSpc>
            </a:pPr>
            <a:endParaRPr lang="en-US" sz="1400" b="1" dirty="0">
              <a:solidFill>
                <a:schemeClr val="accent3">
                  <a:lumMod val="50000"/>
                </a:schemeClr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Amy </a:t>
            </a:r>
            <a:r>
              <a:rPr lang="en-US" sz="28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Carbonaro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Statewide Program Manager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California Community Colleges Technology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5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71ABA-1A3D-274F-9F93-894441732E91}"/>
              </a:ext>
            </a:extLst>
          </p:cNvPr>
          <p:cNvSpPr txBox="1"/>
          <p:nvPr/>
        </p:nvSpPr>
        <p:spPr>
          <a:xfrm>
            <a:off x="354495" y="770692"/>
            <a:ext cx="85998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LSP Project Leadership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</a:rPr>
              <a:t>– CCCTC</a:t>
            </a:r>
            <a:r>
              <a:rPr lang="en-US" sz="3200" b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 </a:t>
            </a:r>
            <a:r>
              <a:rPr lang="en-US" sz="3200" dirty="0">
                <a:solidFill>
                  <a:schemeClr val="accent6"/>
                </a:solidFill>
                <a:latin typeface="Impact" panose="020B080603090205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Resources</a:t>
            </a:r>
          </a:p>
          <a:p>
            <a:endParaRPr lang="en-US" sz="3200" dirty="0">
              <a:latin typeface="Arial Narrow" panose="020B0604020202020204" pitchFamily="34" charset="0"/>
              <a:ea typeface="Helvetica Neue" panose="02000503000000020004" pitchFamily="2" charset="0"/>
              <a:cs typeface="Arial Narrow" panose="020B0604020202020204" pitchFamily="34" charset="0"/>
            </a:endParaRPr>
          </a:p>
          <a:p>
            <a:endParaRPr lang="en-US" sz="3200" dirty="0"/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4B0C581-0AED-C94E-BA8B-917542E014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3743883"/>
              </p:ext>
            </p:extLst>
          </p:nvPr>
        </p:nvGraphicFramePr>
        <p:xfrm>
          <a:off x="354496" y="1397479"/>
          <a:ext cx="8599873" cy="3048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4929502"/>
      </p:ext>
    </p:extLst>
  </p:cSld>
  <p:clrMapOvr>
    <a:masterClrMapping/>
  </p:clrMapOvr>
</p:sld>
</file>

<file path=ppt/theme/theme1.xml><?xml version="1.0" encoding="utf-8"?>
<a:theme xmlns:a="http://schemas.openxmlformats.org/drawingml/2006/main" name="TechCenter_Powerpoint_Template16_9A">
  <a:themeElements>
    <a:clrScheme name="TechCenter Color Theme">
      <a:dk1>
        <a:srgbClr val="000000"/>
      </a:dk1>
      <a:lt1>
        <a:sysClr val="window" lastClr="FFFFFF"/>
      </a:lt1>
      <a:dk2>
        <a:srgbClr val="0046AD"/>
      </a:dk2>
      <a:lt2>
        <a:srgbClr val="EEECE1"/>
      </a:lt2>
      <a:accent1>
        <a:srgbClr val="000000"/>
      </a:accent1>
      <a:accent2>
        <a:srgbClr val="000000"/>
      </a:accent2>
      <a:accent3>
        <a:srgbClr val="91A6BC"/>
      </a:accent3>
      <a:accent4>
        <a:srgbClr val="0046AD"/>
      </a:accent4>
      <a:accent5>
        <a:srgbClr val="7C7D7C"/>
      </a:accent5>
      <a:accent6>
        <a:srgbClr val="0046AD"/>
      </a:accent6>
      <a:hlink>
        <a:srgbClr val="0046AD"/>
      </a:hlink>
      <a:folHlink>
        <a:srgbClr val="91A6BC"/>
      </a:folHlink>
    </a:clrScheme>
    <a:fontScheme name="CCC Font Theme">
      <a:majorFont>
        <a:latin typeface="Montserrat Semi 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AI_Powerpoint_Template 16|9" id="{2507A432-F243-E347-BC2C-9DBA84A309C2}" vid="{B102394B-8577-CB4A-9947-06A3C84BFDD6}"/>
    </a:ext>
  </a:extLst>
</a:theme>
</file>

<file path=ppt/theme/theme2.xml><?xml version="1.0" encoding="utf-8"?>
<a:theme xmlns:a="http://schemas.openxmlformats.org/drawingml/2006/main" name="TechCenter Background">
  <a:themeElements>
    <a:clrScheme name="TechCenter Color Theme">
      <a:dk1>
        <a:srgbClr val="000000"/>
      </a:dk1>
      <a:lt1>
        <a:sysClr val="window" lastClr="FFFFFF"/>
      </a:lt1>
      <a:dk2>
        <a:srgbClr val="0046AD"/>
      </a:dk2>
      <a:lt2>
        <a:srgbClr val="EEECE1"/>
      </a:lt2>
      <a:accent1>
        <a:srgbClr val="000000"/>
      </a:accent1>
      <a:accent2>
        <a:srgbClr val="000000"/>
      </a:accent2>
      <a:accent3>
        <a:srgbClr val="91A6BC"/>
      </a:accent3>
      <a:accent4>
        <a:srgbClr val="0046AD"/>
      </a:accent4>
      <a:accent5>
        <a:srgbClr val="7C7D7C"/>
      </a:accent5>
      <a:accent6>
        <a:srgbClr val="0046AD"/>
      </a:accent6>
      <a:hlink>
        <a:srgbClr val="0046AD"/>
      </a:hlink>
      <a:folHlink>
        <a:srgbClr val="91A6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AI_Powerpoint_Template 16|9" id="{2507A432-F243-E347-BC2C-9DBA84A309C2}" vid="{E281F6E2-8F4B-F045-B324-1EDA4FD9184A}"/>
    </a:ext>
  </a:extLst>
</a:theme>
</file>

<file path=ppt/theme/theme3.xml><?xml version="1.0" encoding="utf-8"?>
<a:theme xmlns:a="http://schemas.openxmlformats.org/drawingml/2006/main" name="Blank">
  <a:themeElements>
    <a:clrScheme name="TechCenter Color Theme">
      <a:dk1>
        <a:srgbClr val="000000"/>
      </a:dk1>
      <a:lt1>
        <a:sysClr val="window" lastClr="FFFFFF"/>
      </a:lt1>
      <a:dk2>
        <a:srgbClr val="0046AD"/>
      </a:dk2>
      <a:lt2>
        <a:srgbClr val="EEECE1"/>
      </a:lt2>
      <a:accent1>
        <a:srgbClr val="000000"/>
      </a:accent1>
      <a:accent2>
        <a:srgbClr val="000000"/>
      </a:accent2>
      <a:accent3>
        <a:srgbClr val="91A6BC"/>
      </a:accent3>
      <a:accent4>
        <a:srgbClr val="0046AD"/>
      </a:accent4>
      <a:accent5>
        <a:srgbClr val="7C7D7C"/>
      </a:accent5>
      <a:accent6>
        <a:srgbClr val="0046AD"/>
      </a:accent6>
      <a:hlink>
        <a:srgbClr val="0046AD"/>
      </a:hlink>
      <a:folHlink>
        <a:srgbClr val="91A6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TechCenter_Powerpoint_Template16_9A</Template>
  <TotalTime>2989</TotalTime>
  <Words>900</Words>
  <Application>Microsoft Macintosh PowerPoint</Application>
  <PresentationFormat>On-screen Show (16:9)</PresentationFormat>
  <Paragraphs>213</Paragraphs>
  <Slides>28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ＭＳ Ｐゴシック</vt:lpstr>
      <vt:lpstr>Al Bayan Plain</vt:lpstr>
      <vt:lpstr>Arial</vt:lpstr>
      <vt:lpstr>Arial Narrow</vt:lpstr>
      <vt:lpstr>Calibri</vt:lpstr>
      <vt:lpstr>Goudy Old Style</vt:lpstr>
      <vt:lpstr>Helvetica Neue</vt:lpstr>
      <vt:lpstr>Impact</vt:lpstr>
      <vt:lpstr>Montserrat</vt:lpstr>
      <vt:lpstr>TechCenter_Powerpoint_Template16_9A</vt:lpstr>
      <vt:lpstr>TechCenter Background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84</cp:revision>
  <dcterms:created xsi:type="dcterms:W3CDTF">2018-02-12T18:24:50Z</dcterms:created>
  <dcterms:modified xsi:type="dcterms:W3CDTF">2018-03-09T17:10:26Z</dcterms:modified>
</cp:coreProperties>
</file>